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338" r:id="rId2"/>
    <p:sldId id="574" r:id="rId3"/>
    <p:sldId id="347" r:id="rId4"/>
    <p:sldId id="565" r:id="rId5"/>
    <p:sldId id="309" r:id="rId6"/>
    <p:sldId id="354" r:id="rId7"/>
    <p:sldId id="575" r:id="rId8"/>
    <p:sldId id="576" r:id="rId9"/>
    <p:sldId id="578" r:id="rId10"/>
    <p:sldId id="579" r:id="rId11"/>
    <p:sldId id="297" r:id="rId12"/>
  </p:sldIdLst>
  <p:sldSz cx="12192000" cy="6858000"/>
  <p:notesSz cx="6858000" cy="9945688"/>
  <p:defaultTextStyle>
    <a:defPPr>
      <a:defRPr lang="sl-S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5BA3"/>
    <a:srgbClr val="3864B2"/>
    <a:srgbClr val="FFCD19"/>
    <a:srgbClr val="FFFFFF"/>
    <a:srgbClr val="FBFBFB"/>
    <a:srgbClr val="F0AC1C"/>
    <a:srgbClr val="8EC7EE"/>
    <a:srgbClr val="83C2ED"/>
    <a:srgbClr val="FEFEFE"/>
    <a:srgbClr val="BFBFB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9B042F5-1275-42C6-8A7D-7E085B44FAB9}" v="8" dt="2025-05-06T07:01:28.778"/>
  </p1510:revLst>
</p1510:revInfo>
</file>

<file path=ppt/tableStyles.xml><?xml version="1.0" encoding="utf-8"?>
<a:tblStyleLst xmlns:a="http://schemas.openxmlformats.org/drawingml/2006/main" def="{5C22544A-7EE6-4342-B048-85BDC9FD1C3A}">
  <a:tblStyle styleId="{5C22544A-7EE6-4342-B048-85BDC9FD1C3A}" styleName="Srednji slog 2 – poudarek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707" autoAdjust="0"/>
    <p:restoredTop sz="52998" autoAdjust="0"/>
  </p:normalViewPr>
  <p:slideViewPr>
    <p:cSldViewPr snapToGrid="0">
      <p:cViewPr varScale="1">
        <p:scale>
          <a:sx n="50" d="100"/>
          <a:sy n="50" d="100"/>
        </p:scale>
        <p:origin x="3096" y="2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microsoft.com/office/2016/11/relationships/changesInfo" Target="changesInfos/changesInfo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19"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eter Čurč" userId="87c96af2-1add-4d37-b73a-0a0785ff2471" providerId="ADAL" clId="{4F1B8C08-10B0-446A-A259-67A8978A0866}"/>
    <pc:docChg chg="undo redo custSel addSld delSld modSld sldOrd">
      <pc:chgData name="Peter Čurč" userId="87c96af2-1add-4d37-b73a-0a0785ff2471" providerId="ADAL" clId="{4F1B8C08-10B0-446A-A259-67A8978A0866}" dt="2022-06-08T11:36:08.360" v="93" actId="20577"/>
      <pc:docMkLst>
        <pc:docMk/>
      </pc:docMkLst>
      <pc:sldChg chg="addSp delSp modSp add del mod">
        <pc:chgData name="Peter Čurč" userId="87c96af2-1add-4d37-b73a-0a0785ff2471" providerId="ADAL" clId="{4F1B8C08-10B0-446A-A259-67A8978A0866}" dt="2022-06-08T11:26:25.348" v="40" actId="47"/>
        <pc:sldMkLst>
          <pc:docMk/>
          <pc:sldMk cId="234819004" sldId="261"/>
        </pc:sldMkLst>
      </pc:sldChg>
      <pc:sldChg chg="addSp modSp mod">
        <pc:chgData name="Peter Čurč" userId="87c96af2-1add-4d37-b73a-0a0785ff2471" providerId="ADAL" clId="{4F1B8C08-10B0-446A-A259-67A8978A0866}" dt="2022-06-08T11:36:08.360" v="93" actId="20577"/>
        <pc:sldMkLst>
          <pc:docMk/>
          <pc:sldMk cId="2298523903" sldId="297"/>
        </pc:sldMkLst>
      </pc:sldChg>
      <pc:sldChg chg="ord modNotesTx">
        <pc:chgData name="Peter Čurč" userId="87c96af2-1add-4d37-b73a-0a0785ff2471" providerId="ADAL" clId="{4F1B8C08-10B0-446A-A259-67A8978A0866}" dt="2022-06-08T11:33:38.507" v="74"/>
        <pc:sldMkLst>
          <pc:docMk/>
          <pc:sldMk cId="361704079" sldId="309"/>
        </pc:sldMkLst>
      </pc:sldChg>
      <pc:sldChg chg="del">
        <pc:chgData name="Peter Čurč" userId="87c96af2-1add-4d37-b73a-0a0785ff2471" providerId="ADAL" clId="{4F1B8C08-10B0-446A-A259-67A8978A0866}" dt="2022-06-08T11:13:07.851" v="8" actId="47"/>
        <pc:sldMkLst>
          <pc:docMk/>
          <pc:sldMk cId="2201654329" sldId="340"/>
        </pc:sldMkLst>
      </pc:sldChg>
      <pc:sldChg chg="del">
        <pc:chgData name="Peter Čurč" userId="87c96af2-1add-4d37-b73a-0a0785ff2471" providerId="ADAL" clId="{4F1B8C08-10B0-446A-A259-67A8978A0866}" dt="2022-06-08T11:31:52.484" v="67" actId="47"/>
        <pc:sldMkLst>
          <pc:docMk/>
          <pc:sldMk cId="944291531" sldId="343"/>
        </pc:sldMkLst>
      </pc:sldChg>
      <pc:sldChg chg="modNotesTx">
        <pc:chgData name="Peter Čurč" userId="87c96af2-1add-4d37-b73a-0a0785ff2471" providerId="ADAL" clId="{4F1B8C08-10B0-446A-A259-67A8978A0866}" dt="2022-06-08T11:16:01.794" v="19" actId="20577"/>
        <pc:sldMkLst>
          <pc:docMk/>
          <pc:sldMk cId="1882318772" sldId="347"/>
        </pc:sldMkLst>
      </pc:sldChg>
      <pc:sldChg chg="add del">
        <pc:chgData name="Peter Čurč" userId="87c96af2-1add-4d37-b73a-0a0785ff2471" providerId="ADAL" clId="{4F1B8C08-10B0-446A-A259-67A8978A0866}" dt="2022-06-08T11:25:54.108" v="38" actId="47"/>
        <pc:sldMkLst>
          <pc:docMk/>
          <pc:sldMk cId="1905338651" sldId="350"/>
        </pc:sldMkLst>
      </pc:sldChg>
      <pc:sldChg chg="addSp delSp modSp mod">
        <pc:chgData name="Peter Čurč" userId="87c96af2-1add-4d37-b73a-0a0785ff2471" providerId="ADAL" clId="{4F1B8C08-10B0-446A-A259-67A8978A0866}" dt="2022-06-08T11:12:34.348" v="7"/>
        <pc:sldMkLst>
          <pc:docMk/>
          <pc:sldMk cId="533462592" sldId="354"/>
        </pc:sldMkLst>
      </pc:sldChg>
      <pc:sldChg chg="addSp delSp modSp mod">
        <pc:chgData name="Peter Čurč" userId="87c96af2-1add-4d37-b73a-0a0785ff2471" providerId="ADAL" clId="{4F1B8C08-10B0-446A-A259-67A8978A0866}" dt="2022-06-08T11:31:45.829" v="66" actId="1076"/>
        <pc:sldMkLst>
          <pc:docMk/>
          <pc:sldMk cId="2589328875" sldId="358"/>
        </pc:sldMkLst>
      </pc:sldChg>
      <pc:sldChg chg="del">
        <pc:chgData name="Peter Čurč" userId="87c96af2-1add-4d37-b73a-0a0785ff2471" providerId="ADAL" clId="{4F1B8C08-10B0-446A-A259-67A8978A0866}" dt="2022-06-08T11:17:36.876" v="26" actId="47"/>
        <pc:sldMkLst>
          <pc:docMk/>
          <pc:sldMk cId="1422751728" sldId="430"/>
        </pc:sldMkLst>
      </pc:sldChg>
      <pc:sldChg chg="add del">
        <pc:chgData name="Peter Čurč" userId="87c96af2-1add-4d37-b73a-0a0785ff2471" providerId="ADAL" clId="{4F1B8C08-10B0-446A-A259-67A8978A0866}" dt="2022-06-08T11:24:33.746" v="37" actId="47"/>
        <pc:sldMkLst>
          <pc:docMk/>
          <pc:sldMk cId="2213627821" sldId="431"/>
        </pc:sldMkLst>
      </pc:sldChg>
      <pc:sldChg chg="del">
        <pc:chgData name="Peter Čurč" userId="87c96af2-1add-4d37-b73a-0a0785ff2471" providerId="ADAL" clId="{4F1B8C08-10B0-446A-A259-67A8978A0866}" dt="2022-06-08T11:31:53.447" v="68" actId="47"/>
        <pc:sldMkLst>
          <pc:docMk/>
          <pc:sldMk cId="739778381" sldId="435"/>
        </pc:sldMkLst>
      </pc:sldChg>
      <pc:sldChg chg="ord">
        <pc:chgData name="Peter Čurč" userId="87c96af2-1add-4d37-b73a-0a0785ff2471" providerId="ADAL" clId="{4F1B8C08-10B0-446A-A259-67A8978A0866}" dt="2022-06-08T11:32:09.478" v="70"/>
        <pc:sldMkLst>
          <pc:docMk/>
          <pc:sldMk cId="1710812257" sldId="463"/>
        </pc:sldMkLst>
      </pc:sldChg>
      <pc:sldChg chg="del">
        <pc:chgData name="Peter Čurč" userId="87c96af2-1add-4d37-b73a-0a0785ff2471" providerId="ADAL" clId="{4F1B8C08-10B0-446A-A259-67A8978A0866}" dt="2022-06-08T11:27:47.417" v="44" actId="47"/>
        <pc:sldMkLst>
          <pc:docMk/>
          <pc:sldMk cId="935700172" sldId="467"/>
        </pc:sldMkLst>
      </pc:sldChg>
      <pc:sldChg chg="del">
        <pc:chgData name="Peter Čurč" userId="87c96af2-1add-4d37-b73a-0a0785ff2471" providerId="ADAL" clId="{4F1B8C08-10B0-446A-A259-67A8978A0866}" dt="2022-06-08T11:16:50.165" v="23" actId="47"/>
        <pc:sldMkLst>
          <pc:docMk/>
          <pc:sldMk cId="1408459384" sldId="483"/>
        </pc:sldMkLst>
      </pc:sldChg>
      <pc:sldChg chg="del">
        <pc:chgData name="Peter Čurč" userId="87c96af2-1add-4d37-b73a-0a0785ff2471" providerId="ADAL" clId="{4F1B8C08-10B0-446A-A259-67A8978A0866}" dt="2022-06-08T11:17:01.953" v="24" actId="47"/>
        <pc:sldMkLst>
          <pc:docMk/>
          <pc:sldMk cId="2943012759" sldId="484"/>
        </pc:sldMkLst>
      </pc:sldChg>
      <pc:sldChg chg="del">
        <pc:chgData name="Peter Čurč" userId="87c96af2-1add-4d37-b73a-0a0785ff2471" providerId="ADAL" clId="{4F1B8C08-10B0-446A-A259-67A8978A0866}" dt="2022-06-08T11:17:03.831" v="25" actId="47"/>
        <pc:sldMkLst>
          <pc:docMk/>
          <pc:sldMk cId="2500041522" sldId="485"/>
        </pc:sldMkLst>
      </pc:sldChg>
      <pc:sldChg chg="del">
        <pc:chgData name="Peter Čurč" userId="87c96af2-1add-4d37-b73a-0a0785ff2471" providerId="ADAL" clId="{4F1B8C08-10B0-446A-A259-67A8978A0866}" dt="2022-06-08T11:16:17.967" v="20" actId="47"/>
        <pc:sldMkLst>
          <pc:docMk/>
          <pc:sldMk cId="917910000" sldId="486"/>
        </pc:sldMkLst>
      </pc:sldChg>
      <pc:sldChg chg="modSp mod">
        <pc:chgData name="Peter Čurč" userId="87c96af2-1add-4d37-b73a-0a0785ff2471" providerId="ADAL" clId="{4F1B8C08-10B0-446A-A259-67A8978A0866}" dt="2022-06-08T11:16:39.885" v="22" actId="20577"/>
        <pc:sldMkLst>
          <pc:docMk/>
          <pc:sldMk cId="2843031960" sldId="570"/>
        </pc:sldMkLst>
      </pc:sldChg>
      <pc:sldChg chg="ord">
        <pc:chgData name="Peter Čurč" userId="87c96af2-1add-4d37-b73a-0a0785ff2471" providerId="ADAL" clId="{4F1B8C08-10B0-446A-A259-67A8978A0866}" dt="2022-06-08T11:33:28.842" v="72"/>
        <pc:sldMkLst>
          <pc:docMk/>
          <pc:sldMk cId="1513949874" sldId="571"/>
        </pc:sldMkLst>
      </pc:sldChg>
      <pc:sldChg chg="modSp add del mod">
        <pc:chgData name="Peter Čurč" userId="87c96af2-1add-4d37-b73a-0a0785ff2471" providerId="ADAL" clId="{4F1B8C08-10B0-446A-A259-67A8978A0866}" dt="2022-06-08T11:29:48.246" v="45" actId="20577"/>
        <pc:sldMkLst>
          <pc:docMk/>
          <pc:sldMk cId="2110513047" sldId="574"/>
        </pc:sldMkLst>
      </pc:sldChg>
    </pc:docChg>
  </pc:docChgLst>
  <pc:docChgLst>
    <pc:chgData name="Peter Čurč" userId="87c96af2-1add-4d37-b73a-0a0785ff2471" providerId="ADAL" clId="{59DDFF37-6E3A-48E2-BF63-1AAB0C9409BC}"/>
    <pc:docChg chg="delSld modSld">
      <pc:chgData name="Peter Čurč" userId="87c96af2-1add-4d37-b73a-0a0785ff2471" providerId="ADAL" clId="{59DDFF37-6E3A-48E2-BF63-1AAB0C9409BC}" dt="2021-08-30T09:57:00.367" v="8" actId="1076"/>
      <pc:docMkLst>
        <pc:docMk/>
      </pc:docMkLst>
      <pc:sldChg chg="modSp mod">
        <pc:chgData name="Peter Čurč" userId="87c96af2-1add-4d37-b73a-0a0785ff2471" providerId="ADAL" clId="{59DDFF37-6E3A-48E2-BF63-1AAB0C9409BC}" dt="2021-08-30T09:57:00.367" v="8" actId="1076"/>
        <pc:sldMkLst>
          <pc:docMk/>
          <pc:sldMk cId="3106458867" sldId="344"/>
        </pc:sldMkLst>
      </pc:sldChg>
      <pc:sldChg chg="del">
        <pc:chgData name="Peter Čurč" userId="87c96af2-1add-4d37-b73a-0a0785ff2471" providerId="ADAL" clId="{59DDFF37-6E3A-48E2-BF63-1AAB0C9409BC}" dt="2021-08-30T09:44:15.795" v="0" actId="47"/>
        <pc:sldMkLst>
          <pc:docMk/>
          <pc:sldMk cId="834542319" sldId="438"/>
        </pc:sldMkLst>
      </pc:sldChg>
      <pc:sldChg chg="modSp mod">
        <pc:chgData name="Peter Čurč" userId="87c96af2-1add-4d37-b73a-0a0785ff2471" providerId="ADAL" clId="{59DDFF37-6E3A-48E2-BF63-1AAB0C9409BC}" dt="2021-08-30T09:44:34.342" v="4" actId="6549"/>
        <pc:sldMkLst>
          <pc:docMk/>
          <pc:sldMk cId="1408459384" sldId="483"/>
        </pc:sldMkLst>
      </pc:sldChg>
      <pc:sldChg chg="del">
        <pc:chgData name="Peter Čurč" userId="87c96af2-1add-4d37-b73a-0a0785ff2471" providerId="ADAL" clId="{59DDFF37-6E3A-48E2-BF63-1AAB0C9409BC}" dt="2021-08-30T09:45:08.212" v="5" actId="47"/>
        <pc:sldMkLst>
          <pc:docMk/>
          <pc:sldMk cId="2240361330" sldId="487"/>
        </pc:sldMkLst>
      </pc:sldChg>
    </pc:docChg>
  </pc:docChgLst>
  <pc:docChgLst>
    <pc:chgData name="Peter Čurč" userId="87c96af2-1add-4d37-b73a-0a0785ff2471" providerId="ADAL" clId="{CF0FA163-05B4-435F-AC3A-8F23984131A8}"/>
    <pc:docChg chg="undo custSel addSld delSld modSld">
      <pc:chgData name="Peter Čurč" userId="87c96af2-1add-4d37-b73a-0a0785ff2471" providerId="ADAL" clId="{CF0FA163-05B4-435F-AC3A-8F23984131A8}" dt="2024-02-20T06:39:47.800" v="411" actId="20577"/>
      <pc:docMkLst>
        <pc:docMk/>
      </pc:docMkLst>
      <pc:sldChg chg="del">
        <pc:chgData name="Peter Čurč" userId="87c96af2-1add-4d37-b73a-0a0785ff2471" providerId="ADAL" clId="{CF0FA163-05B4-435F-AC3A-8F23984131A8}" dt="2023-03-20T11:42:18.495" v="8" actId="47"/>
        <pc:sldMkLst>
          <pc:docMk/>
          <pc:sldMk cId="205228628" sldId="265"/>
        </pc:sldMkLst>
      </pc:sldChg>
      <pc:sldChg chg="addSp delSp modSp mod setBg">
        <pc:chgData name="Peter Čurč" userId="87c96af2-1add-4d37-b73a-0a0785ff2471" providerId="ADAL" clId="{CF0FA163-05B4-435F-AC3A-8F23984131A8}" dt="2023-09-04T08:08:13.790" v="270" actId="1076"/>
        <pc:sldMkLst>
          <pc:docMk/>
          <pc:sldMk cId="1882318772" sldId="347"/>
        </pc:sldMkLst>
      </pc:sldChg>
      <pc:sldChg chg="del">
        <pc:chgData name="Peter Čurč" userId="87c96af2-1add-4d37-b73a-0a0785ff2471" providerId="ADAL" clId="{CF0FA163-05B4-435F-AC3A-8F23984131A8}" dt="2023-03-20T11:44:06.559" v="9" actId="47"/>
        <pc:sldMkLst>
          <pc:docMk/>
          <pc:sldMk cId="692782264" sldId="351"/>
        </pc:sldMkLst>
      </pc:sldChg>
      <pc:sldChg chg="modSp mod">
        <pc:chgData name="Peter Čurč" userId="87c96af2-1add-4d37-b73a-0a0785ff2471" providerId="ADAL" clId="{CF0FA163-05B4-435F-AC3A-8F23984131A8}" dt="2023-03-20T11:45:23.855" v="21" actId="14100"/>
        <pc:sldMkLst>
          <pc:docMk/>
          <pc:sldMk cId="533462592" sldId="354"/>
        </pc:sldMkLst>
      </pc:sldChg>
      <pc:sldChg chg="modSp del mod">
        <pc:chgData name="Peter Čurč" userId="87c96af2-1add-4d37-b73a-0a0785ff2471" providerId="ADAL" clId="{CF0FA163-05B4-435F-AC3A-8F23984131A8}" dt="2023-03-20T12:55:05.024" v="172" actId="47"/>
        <pc:sldMkLst>
          <pc:docMk/>
          <pc:sldMk cId="2589328875" sldId="358"/>
        </pc:sldMkLst>
      </pc:sldChg>
      <pc:sldChg chg="del">
        <pc:chgData name="Peter Čurč" userId="87c96af2-1add-4d37-b73a-0a0785ff2471" providerId="ADAL" clId="{CF0FA163-05B4-435F-AC3A-8F23984131A8}" dt="2023-03-20T11:34:07.436" v="4" actId="47"/>
        <pc:sldMkLst>
          <pc:docMk/>
          <pc:sldMk cId="28437731" sldId="373"/>
        </pc:sldMkLst>
      </pc:sldChg>
      <pc:sldChg chg="modSp mod modNotesTx">
        <pc:chgData name="Peter Čurč" userId="87c96af2-1add-4d37-b73a-0a0785ff2471" providerId="ADAL" clId="{CF0FA163-05B4-435F-AC3A-8F23984131A8}" dt="2024-02-20T06:39:47.800" v="411" actId="20577"/>
        <pc:sldMkLst>
          <pc:docMk/>
          <pc:sldMk cId="1461833252" sldId="564"/>
        </pc:sldMkLst>
      </pc:sldChg>
      <pc:sldChg chg="modSp del mod modNotesTx">
        <pc:chgData name="Peter Čurč" userId="87c96af2-1add-4d37-b73a-0a0785ff2471" providerId="ADAL" clId="{CF0FA163-05B4-435F-AC3A-8F23984131A8}" dt="2023-12-19T07:26:15.686" v="408" actId="47"/>
        <pc:sldMkLst>
          <pc:docMk/>
          <pc:sldMk cId="2843031960" sldId="570"/>
        </pc:sldMkLst>
      </pc:sldChg>
      <pc:sldChg chg="modSp mod">
        <pc:chgData name="Peter Čurč" userId="87c96af2-1add-4d37-b73a-0a0785ff2471" providerId="ADAL" clId="{CF0FA163-05B4-435F-AC3A-8F23984131A8}" dt="2023-11-22T07:44:15.195" v="320" actId="6549"/>
        <pc:sldMkLst>
          <pc:docMk/>
          <pc:sldMk cId="1513949874" sldId="571"/>
        </pc:sldMkLst>
      </pc:sldChg>
      <pc:sldChg chg="modSp mod">
        <pc:chgData name="Peter Čurč" userId="87c96af2-1add-4d37-b73a-0a0785ff2471" providerId="ADAL" clId="{CF0FA163-05B4-435F-AC3A-8F23984131A8}" dt="2023-03-20T12:54:43.511" v="171" actId="6549"/>
        <pc:sldMkLst>
          <pc:docMk/>
          <pc:sldMk cId="2110513047" sldId="574"/>
        </pc:sldMkLst>
      </pc:sldChg>
      <pc:sldChg chg="addSp delSp modSp add del mod">
        <pc:chgData name="Peter Čurč" userId="87c96af2-1add-4d37-b73a-0a0785ff2471" providerId="ADAL" clId="{CF0FA163-05B4-435F-AC3A-8F23984131A8}" dt="2023-03-20T12:54:11.996" v="166" actId="47"/>
        <pc:sldMkLst>
          <pc:docMk/>
          <pc:sldMk cId="2412349055" sldId="596"/>
        </pc:sldMkLst>
      </pc:sldChg>
      <pc:sldChg chg="addSp delSp modSp add mod">
        <pc:chgData name="Peter Čurč" userId="87c96af2-1add-4d37-b73a-0a0785ff2471" providerId="ADAL" clId="{CF0FA163-05B4-435F-AC3A-8F23984131A8}" dt="2023-11-22T07:47:47.407" v="341" actId="20577"/>
        <pc:sldMkLst>
          <pc:docMk/>
          <pc:sldMk cId="30437405" sldId="597"/>
        </pc:sldMkLst>
      </pc:sldChg>
      <pc:sldChg chg="addSp delSp modSp add mod">
        <pc:chgData name="Peter Čurč" userId="87c96af2-1add-4d37-b73a-0a0785ff2471" providerId="ADAL" clId="{CF0FA163-05B4-435F-AC3A-8F23984131A8}" dt="2023-11-22T07:46:30.918" v="331" actId="20577"/>
        <pc:sldMkLst>
          <pc:docMk/>
          <pc:sldMk cId="831666318" sldId="598"/>
        </pc:sldMkLst>
      </pc:sldChg>
      <pc:sldChg chg="addSp delSp modSp add mod">
        <pc:chgData name="Peter Čurč" userId="87c96af2-1add-4d37-b73a-0a0785ff2471" providerId="ADAL" clId="{CF0FA163-05B4-435F-AC3A-8F23984131A8}" dt="2023-03-20T11:50:20.244" v="144" actId="1076"/>
        <pc:sldMkLst>
          <pc:docMk/>
          <pc:sldMk cId="1993447662" sldId="599"/>
        </pc:sldMkLst>
      </pc:sldChg>
    </pc:docChg>
  </pc:docChgLst>
  <pc:docChgLst>
    <pc:chgData name="Peter Čurč" userId="87c96af2-1add-4d37-b73a-0a0785ff2471" providerId="ADAL" clId="{39B042F5-1275-42C6-8A7D-7E085B44FAB9}"/>
    <pc:docChg chg="undo custSel addSld delSld modSld">
      <pc:chgData name="Peter Čurč" userId="87c96af2-1add-4d37-b73a-0a0785ff2471" providerId="ADAL" clId="{39B042F5-1275-42C6-8A7D-7E085B44FAB9}" dt="2025-05-07T05:29:30.222" v="279" actId="20577"/>
      <pc:docMkLst>
        <pc:docMk/>
      </pc:docMkLst>
      <pc:sldChg chg="modSp add del mod">
        <pc:chgData name="Peter Čurč" userId="87c96af2-1add-4d37-b73a-0a0785ff2471" providerId="ADAL" clId="{39B042F5-1275-42C6-8A7D-7E085B44FAB9}" dt="2025-05-06T06:27:30.221" v="143" actId="47"/>
        <pc:sldMkLst>
          <pc:docMk/>
          <pc:sldMk cId="234819004" sldId="261"/>
        </pc:sldMkLst>
        <pc:spChg chg="mod">
          <ac:chgData name="Peter Čurč" userId="87c96af2-1add-4d37-b73a-0a0785ff2471" providerId="ADAL" clId="{39B042F5-1275-42C6-8A7D-7E085B44FAB9}" dt="2025-05-06T06:22:03.609" v="24" actId="113"/>
          <ac:spMkLst>
            <pc:docMk/>
            <pc:sldMk cId="234819004" sldId="261"/>
            <ac:spMk id="10" creationId="{26126AA4-4DC9-418B-9D52-1F1281F405E8}"/>
          </ac:spMkLst>
        </pc:spChg>
      </pc:sldChg>
      <pc:sldChg chg="del">
        <pc:chgData name="Peter Čurč" userId="87c96af2-1add-4d37-b73a-0a0785ff2471" providerId="ADAL" clId="{39B042F5-1275-42C6-8A7D-7E085B44FAB9}" dt="2025-05-06T06:16:29.020" v="11" actId="47"/>
        <pc:sldMkLst>
          <pc:docMk/>
          <pc:sldMk cId="3047775020" sldId="286"/>
        </pc:sldMkLst>
      </pc:sldChg>
      <pc:sldChg chg="modSp mod">
        <pc:chgData name="Peter Čurč" userId="87c96af2-1add-4d37-b73a-0a0785ff2471" providerId="ADAL" clId="{39B042F5-1275-42C6-8A7D-7E085B44FAB9}" dt="2025-05-07T05:29:30.222" v="279" actId="20577"/>
        <pc:sldMkLst>
          <pc:docMk/>
          <pc:sldMk cId="361704079" sldId="309"/>
        </pc:sldMkLst>
        <pc:spChg chg="mod">
          <ac:chgData name="Peter Čurč" userId="87c96af2-1add-4d37-b73a-0a0785ff2471" providerId="ADAL" clId="{39B042F5-1275-42C6-8A7D-7E085B44FAB9}" dt="2025-05-06T06:31:18.420" v="161" actId="20577"/>
          <ac:spMkLst>
            <pc:docMk/>
            <pc:sldMk cId="361704079" sldId="309"/>
            <ac:spMk id="16" creationId="{64817B77-8A51-43C5-A46F-375CC5958DD5}"/>
          </ac:spMkLst>
        </pc:spChg>
        <pc:spChg chg="mod">
          <ac:chgData name="Peter Čurč" userId="87c96af2-1add-4d37-b73a-0a0785ff2471" providerId="ADAL" clId="{39B042F5-1275-42C6-8A7D-7E085B44FAB9}" dt="2025-05-07T05:27:56.622" v="268" actId="20577"/>
          <ac:spMkLst>
            <pc:docMk/>
            <pc:sldMk cId="361704079" sldId="309"/>
            <ac:spMk id="17" creationId="{BF0B02EA-ADAF-78AE-741E-BE377102F1E6}"/>
          </ac:spMkLst>
        </pc:spChg>
        <pc:spChg chg="mod">
          <ac:chgData name="Peter Čurč" userId="87c96af2-1add-4d37-b73a-0a0785ff2471" providerId="ADAL" clId="{39B042F5-1275-42C6-8A7D-7E085B44FAB9}" dt="2025-05-07T05:29:30.222" v="279" actId="20577"/>
          <ac:spMkLst>
            <pc:docMk/>
            <pc:sldMk cId="361704079" sldId="309"/>
            <ac:spMk id="21" creationId="{7B35EA63-FA0A-22CF-E7DB-0D958817910A}"/>
          </ac:spMkLst>
        </pc:spChg>
        <pc:spChg chg="mod">
          <ac:chgData name="Peter Čurč" userId="87c96af2-1add-4d37-b73a-0a0785ff2471" providerId="ADAL" clId="{39B042F5-1275-42C6-8A7D-7E085B44FAB9}" dt="2025-05-06T06:48:12.688" v="163" actId="20577"/>
          <ac:spMkLst>
            <pc:docMk/>
            <pc:sldMk cId="361704079" sldId="309"/>
            <ac:spMk id="28" creationId="{86994512-B91D-E037-178B-F7AB75454B03}"/>
          </ac:spMkLst>
        </pc:spChg>
      </pc:sldChg>
      <pc:sldChg chg="addSp delSp modSp add mod">
        <pc:chgData name="Peter Čurč" userId="87c96af2-1add-4d37-b73a-0a0785ff2471" providerId="ADAL" clId="{39B042F5-1275-42C6-8A7D-7E085B44FAB9}" dt="2025-05-06T06:16:10.746" v="10" actId="1076"/>
        <pc:sldMkLst>
          <pc:docMk/>
          <pc:sldMk cId="3895459394" sldId="338"/>
        </pc:sldMkLst>
        <pc:spChg chg="add mod">
          <ac:chgData name="Peter Čurč" userId="87c96af2-1add-4d37-b73a-0a0785ff2471" providerId="ADAL" clId="{39B042F5-1275-42C6-8A7D-7E085B44FAB9}" dt="2025-05-06T06:15:34.128" v="6" actId="1076"/>
          <ac:spMkLst>
            <pc:docMk/>
            <pc:sldMk cId="3895459394" sldId="338"/>
            <ac:spMk id="4" creationId="{2CB57EDD-C98B-33EE-66D7-0F0B8D12A2B3}"/>
          </ac:spMkLst>
        </pc:spChg>
        <pc:spChg chg="del topLvl">
          <ac:chgData name="Peter Čurč" userId="87c96af2-1add-4d37-b73a-0a0785ff2471" providerId="ADAL" clId="{39B042F5-1275-42C6-8A7D-7E085B44FAB9}" dt="2025-05-06T06:15:06.065" v="1" actId="478"/>
          <ac:spMkLst>
            <pc:docMk/>
            <pc:sldMk cId="3895459394" sldId="338"/>
            <ac:spMk id="17" creationId="{F54E08A4-1D89-4630-93F6-F32C2389B109}"/>
          </ac:spMkLst>
        </pc:spChg>
        <pc:grpChg chg="add mod">
          <ac:chgData name="Peter Čurč" userId="87c96af2-1add-4d37-b73a-0a0785ff2471" providerId="ADAL" clId="{39B042F5-1275-42C6-8A7D-7E085B44FAB9}" dt="2025-05-06T06:16:10.746" v="10" actId="1076"/>
          <ac:grpSpMkLst>
            <pc:docMk/>
            <pc:sldMk cId="3895459394" sldId="338"/>
            <ac:grpSpMk id="5" creationId="{8716DCBF-D5E9-3AE1-DDEF-3F3A68D8017E}"/>
          </ac:grpSpMkLst>
        </pc:grpChg>
        <pc:grpChg chg="topLvl">
          <ac:chgData name="Peter Čurč" userId="87c96af2-1add-4d37-b73a-0a0785ff2471" providerId="ADAL" clId="{39B042F5-1275-42C6-8A7D-7E085B44FAB9}" dt="2025-05-06T06:15:06.065" v="1" actId="478"/>
          <ac:grpSpMkLst>
            <pc:docMk/>
            <pc:sldMk cId="3895459394" sldId="338"/>
            <ac:grpSpMk id="10" creationId="{79A40535-247A-422E-9A2E-15F6788F20F6}"/>
          </ac:grpSpMkLst>
        </pc:grpChg>
        <pc:grpChg chg="del">
          <ac:chgData name="Peter Čurč" userId="87c96af2-1add-4d37-b73a-0a0785ff2471" providerId="ADAL" clId="{39B042F5-1275-42C6-8A7D-7E085B44FAB9}" dt="2025-05-06T06:15:06.065" v="1" actId="478"/>
          <ac:grpSpMkLst>
            <pc:docMk/>
            <pc:sldMk cId="3895459394" sldId="338"/>
            <ac:grpSpMk id="11" creationId="{580DD868-60DE-4F44-AF93-B230F0ADC2CF}"/>
          </ac:grpSpMkLst>
        </pc:grpChg>
        <pc:picChg chg="mod">
          <ac:chgData name="Peter Čurč" userId="87c96af2-1add-4d37-b73a-0a0785ff2471" providerId="ADAL" clId="{39B042F5-1275-42C6-8A7D-7E085B44FAB9}" dt="2025-05-06T06:16:05.693" v="9"/>
          <ac:picMkLst>
            <pc:docMk/>
            <pc:sldMk cId="3895459394" sldId="338"/>
            <ac:picMk id="6" creationId="{D0225E84-BE6E-2123-D0FF-A91F39134CF1}"/>
          </ac:picMkLst>
        </pc:picChg>
        <pc:picChg chg="mod">
          <ac:chgData name="Peter Čurč" userId="87c96af2-1add-4d37-b73a-0a0785ff2471" providerId="ADAL" clId="{39B042F5-1275-42C6-8A7D-7E085B44FAB9}" dt="2025-05-06T06:16:05.693" v="9"/>
          <ac:picMkLst>
            <pc:docMk/>
            <pc:sldMk cId="3895459394" sldId="338"/>
            <ac:picMk id="7" creationId="{58E793DE-60DD-0C58-E48E-D95066BA3DB9}"/>
          </ac:picMkLst>
        </pc:picChg>
        <pc:picChg chg="del">
          <ac:chgData name="Peter Čurč" userId="87c96af2-1add-4d37-b73a-0a0785ff2471" providerId="ADAL" clId="{39B042F5-1275-42C6-8A7D-7E085B44FAB9}" dt="2025-05-06T06:15:25.589" v="5" actId="478"/>
          <ac:picMkLst>
            <pc:docMk/>
            <pc:sldMk cId="3895459394" sldId="338"/>
            <ac:picMk id="12" creationId="{C229FA69-C9E9-48C2-2312-8F93DA0FEEA3}"/>
          </ac:picMkLst>
        </pc:picChg>
        <pc:cxnChg chg="mod">
          <ac:chgData name="Peter Čurč" userId="87c96af2-1add-4d37-b73a-0a0785ff2471" providerId="ADAL" clId="{39B042F5-1275-42C6-8A7D-7E085B44FAB9}" dt="2025-05-06T06:15:53.900" v="8" actId="1076"/>
          <ac:cxnSpMkLst>
            <pc:docMk/>
            <pc:sldMk cId="3895459394" sldId="338"/>
            <ac:cxnSpMk id="16" creationId="{C727D121-1D56-4912-93DE-B528C348F0ED}"/>
          </ac:cxnSpMkLst>
        </pc:cxnChg>
      </pc:sldChg>
      <pc:sldChg chg="addSp delSp modSp mod setBg">
        <pc:chgData name="Peter Čurč" userId="87c96af2-1add-4d37-b73a-0a0785ff2471" providerId="ADAL" clId="{39B042F5-1275-42C6-8A7D-7E085B44FAB9}" dt="2025-05-06T07:14:22.385" v="241" actId="26606"/>
        <pc:sldMkLst>
          <pc:docMk/>
          <pc:sldMk cId="1882318772" sldId="347"/>
        </pc:sldMkLst>
        <pc:spChg chg="add del">
          <ac:chgData name="Peter Čurč" userId="87c96af2-1add-4d37-b73a-0a0785ff2471" providerId="ADAL" clId="{39B042F5-1275-42C6-8A7D-7E085B44FAB9}" dt="2025-05-06T06:30:17.407" v="149" actId="26606"/>
          <ac:spMkLst>
            <pc:docMk/>
            <pc:sldMk cId="1882318772" sldId="347"/>
            <ac:spMk id="10" creationId="{AB8C311F-7253-4AED-9701-7FC0708C41C7}"/>
          </ac:spMkLst>
        </pc:spChg>
        <pc:spChg chg="add del">
          <ac:chgData name="Peter Čurč" userId="87c96af2-1add-4d37-b73a-0a0785ff2471" providerId="ADAL" clId="{39B042F5-1275-42C6-8A7D-7E085B44FAB9}" dt="2025-05-06T06:30:17.407" v="149" actId="26606"/>
          <ac:spMkLst>
            <pc:docMk/>
            <pc:sldMk cId="1882318772" sldId="347"/>
            <ac:spMk id="12" creationId="{E2384209-CB15-4CDF-9D31-C44FD9A3F20D}"/>
          </ac:spMkLst>
        </pc:spChg>
        <pc:spChg chg="add del">
          <ac:chgData name="Peter Čurč" userId="87c96af2-1add-4d37-b73a-0a0785ff2471" providerId="ADAL" clId="{39B042F5-1275-42C6-8A7D-7E085B44FAB9}" dt="2025-05-06T06:30:17.407" v="149" actId="26606"/>
          <ac:spMkLst>
            <pc:docMk/>
            <pc:sldMk cId="1882318772" sldId="347"/>
            <ac:spMk id="14" creationId="{2633B3B5-CC90-43F0-8714-D31D1F3F0209}"/>
          </ac:spMkLst>
        </pc:spChg>
        <pc:spChg chg="add del">
          <ac:chgData name="Peter Čurč" userId="87c96af2-1add-4d37-b73a-0a0785ff2471" providerId="ADAL" clId="{39B042F5-1275-42C6-8A7D-7E085B44FAB9}" dt="2025-05-06T06:30:17.407" v="149" actId="26606"/>
          <ac:spMkLst>
            <pc:docMk/>
            <pc:sldMk cId="1882318772" sldId="347"/>
            <ac:spMk id="16" creationId="{A8D57A06-A426-446D-B02C-A2DC6B62E45E}"/>
          </ac:spMkLst>
        </pc:spChg>
        <pc:spChg chg="add del">
          <ac:chgData name="Peter Čurč" userId="87c96af2-1add-4d37-b73a-0a0785ff2471" providerId="ADAL" clId="{39B042F5-1275-42C6-8A7D-7E085B44FAB9}" dt="2025-05-06T06:30:19.295" v="151" actId="26606"/>
          <ac:spMkLst>
            <pc:docMk/>
            <pc:sldMk cId="1882318772" sldId="347"/>
            <ac:spMk id="18" creationId="{32BC26D8-82FB-445E-AA49-62A77D7C1EE0}"/>
          </ac:spMkLst>
        </pc:spChg>
        <pc:spChg chg="add del">
          <ac:chgData name="Peter Čurč" userId="87c96af2-1add-4d37-b73a-0a0785ff2471" providerId="ADAL" clId="{39B042F5-1275-42C6-8A7D-7E085B44FAB9}" dt="2025-05-06T06:30:19.295" v="151" actId="26606"/>
          <ac:spMkLst>
            <pc:docMk/>
            <pc:sldMk cId="1882318772" sldId="347"/>
            <ac:spMk id="19" creationId="{CB44330D-EA18-4254-AA95-EB49948539B8}"/>
          </ac:spMkLst>
        </pc:spChg>
        <pc:spChg chg="add del">
          <ac:chgData name="Peter Čurč" userId="87c96af2-1add-4d37-b73a-0a0785ff2471" providerId="ADAL" clId="{39B042F5-1275-42C6-8A7D-7E085B44FAB9}" dt="2025-05-06T07:14:22.385" v="241" actId="26606"/>
          <ac:spMkLst>
            <pc:docMk/>
            <pc:sldMk cId="1882318772" sldId="347"/>
            <ac:spMk id="20" creationId="{FF9F2414-84E8-453E-B1F3-389FDE8192D9}"/>
          </ac:spMkLst>
        </pc:spChg>
        <pc:spChg chg="add del">
          <ac:chgData name="Peter Čurč" userId="87c96af2-1add-4d37-b73a-0a0785ff2471" providerId="ADAL" clId="{39B042F5-1275-42C6-8A7D-7E085B44FAB9}" dt="2025-05-06T06:30:20.828" v="153" actId="26606"/>
          <ac:spMkLst>
            <pc:docMk/>
            <pc:sldMk cId="1882318772" sldId="347"/>
            <ac:spMk id="21" creationId="{AB8C311F-7253-4AED-9701-7FC0708C41C7}"/>
          </ac:spMkLst>
        </pc:spChg>
        <pc:spChg chg="add del">
          <ac:chgData name="Peter Čurč" userId="87c96af2-1add-4d37-b73a-0a0785ff2471" providerId="ADAL" clId="{39B042F5-1275-42C6-8A7D-7E085B44FAB9}" dt="2025-05-06T06:30:20.828" v="153" actId="26606"/>
          <ac:spMkLst>
            <pc:docMk/>
            <pc:sldMk cId="1882318772" sldId="347"/>
            <ac:spMk id="22" creationId="{E2384209-CB15-4CDF-9D31-C44FD9A3F20D}"/>
          </ac:spMkLst>
        </pc:spChg>
        <pc:spChg chg="add del">
          <ac:chgData name="Peter Čurč" userId="87c96af2-1add-4d37-b73a-0a0785ff2471" providerId="ADAL" clId="{39B042F5-1275-42C6-8A7D-7E085B44FAB9}" dt="2025-05-06T06:30:20.828" v="153" actId="26606"/>
          <ac:spMkLst>
            <pc:docMk/>
            <pc:sldMk cId="1882318772" sldId="347"/>
            <ac:spMk id="23" creationId="{2633B3B5-CC90-43F0-8714-D31D1F3F0209}"/>
          </ac:spMkLst>
        </pc:spChg>
        <pc:spChg chg="add del">
          <ac:chgData name="Peter Čurč" userId="87c96af2-1add-4d37-b73a-0a0785ff2471" providerId="ADAL" clId="{39B042F5-1275-42C6-8A7D-7E085B44FAB9}" dt="2025-05-06T06:30:20.828" v="153" actId="26606"/>
          <ac:spMkLst>
            <pc:docMk/>
            <pc:sldMk cId="1882318772" sldId="347"/>
            <ac:spMk id="24" creationId="{A8D57A06-A426-446D-B02C-A2DC6B62E45E}"/>
          </ac:spMkLst>
        </pc:spChg>
        <pc:spChg chg="add del">
          <ac:chgData name="Peter Čurč" userId="87c96af2-1add-4d37-b73a-0a0785ff2471" providerId="ADAL" clId="{39B042F5-1275-42C6-8A7D-7E085B44FAB9}" dt="2025-05-06T07:14:22.385" v="241" actId="26606"/>
          <ac:spMkLst>
            <pc:docMk/>
            <pc:sldMk cId="1882318772" sldId="347"/>
            <ac:spMk id="26" creationId="{F3060C83-F051-4F0E-ABAD-AA0DFC48B218}"/>
          </ac:spMkLst>
        </pc:spChg>
        <pc:spChg chg="add del">
          <ac:chgData name="Peter Čurč" userId="87c96af2-1add-4d37-b73a-0a0785ff2471" providerId="ADAL" clId="{39B042F5-1275-42C6-8A7D-7E085B44FAB9}" dt="2025-05-06T07:14:22.385" v="241" actId="26606"/>
          <ac:spMkLst>
            <pc:docMk/>
            <pc:sldMk cId="1882318772" sldId="347"/>
            <ac:spMk id="27" creationId="{83C98ABE-055B-441F-B07E-44F97F083C39}"/>
          </ac:spMkLst>
        </pc:spChg>
        <pc:spChg chg="add del">
          <ac:chgData name="Peter Čurč" userId="87c96af2-1add-4d37-b73a-0a0785ff2471" providerId="ADAL" clId="{39B042F5-1275-42C6-8A7D-7E085B44FAB9}" dt="2025-05-06T07:14:22.385" v="241" actId="26606"/>
          <ac:spMkLst>
            <pc:docMk/>
            <pc:sldMk cId="1882318772" sldId="347"/>
            <ac:spMk id="28" creationId="{29FDB030-9B49-4CED-8CCD-4D99382388AC}"/>
          </ac:spMkLst>
        </pc:spChg>
        <pc:spChg chg="add del">
          <ac:chgData name="Peter Čurč" userId="87c96af2-1add-4d37-b73a-0a0785ff2471" providerId="ADAL" clId="{39B042F5-1275-42C6-8A7D-7E085B44FAB9}" dt="2025-05-06T07:14:22.347" v="240" actId="26606"/>
          <ac:spMkLst>
            <pc:docMk/>
            <pc:sldMk cId="1882318772" sldId="347"/>
            <ac:spMk id="29" creationId="{3783CA14-24A1-485C-8B30-D6A5D87987AD}"/>
          </ac:spMkLst>
        </pc:spChg>
        <pc:spChg chg="add del">
          <ac:chgData name="Peter Čurč" userId="87c96af2-1add-4d37-b73a-0a0785ff2471" providerId="ADAL" clId="{39B042F5-1275-42C6-8A7D-7E085B44FAB9}" dt="2025-05-06T07:14:22.347" v="240" actId="26606"/>
          <ac:spMkLst>
            <pc:docMk/>
            <pc:sldMk cId="1882318772" sldId="347"/>
            <ac:spMk id="30" creationId="{9A97C86A-04D6-40F7-AE84-31AB43E6A846}"/>
          </ac:spMkLst>
        </pc:spChg>
        <pc:spChg chg="add del">
          <ac:chgData name="Peter Čurč" userId="87c96af2-1add-4d37-b73a-0a0785ff2471" providerId="ADAL" clId="{39B042F5-1275-42C6-8A7D-7E085B44FAB9}" dt="2025-05-06T07:14:22.385" v="241" actId="26606"/>
          <ac:spMkLst>
            <pc:docMk/>
            <pc:sldMk cId="1882318772" sldId="347"/>
            <ac:spMk id="31" creationId="{3ECA69A1-7536-43AC-85EF-C7106179F5ED}"/>
          </ac:spMkLst>
        </pc:spChg>
        <pc:spChg chg="add del">
          <ac:chgData name="Peter Čurč" userId="87c96af2-1add-4d37-b73a-0a0785ff2471" providerId="ADAL" clId="{39B042F5-1275-42C6-8A7D-7E085B44FAB9}" dt="2025-05-06T07:13:45.079" v="224" actId="26606"/>
          <ac:spMkLst>
            <pc:docMk/>
            <pc:sldMk cId="1882318772" sldId="347"/>
            <ac:spMk id="36" creationId="{7BDAC5B6-20CE-447F-8BA1-F2274AC7AE5B}"/>
          </ac:spMkLst>
        </pc:spChg>
        <pc:spChg chg="add del">
          <ac:chgData name="Peter Čurč" userId="87c96af2-1add-4d37-b73a-0a0785ff2471" providerId="ADAL" clId="{39B042F5-1275-42C6-8A7D-7E085B44FAB9}" dt="2025-05-06T07:13:45.079" v="224" actId="26606"/>
          <ac:spMkLst>
            <pc:docMk/>
            <pc:sldMk cId="1882318772" sldId="347"/>
            <ac:spMk id="38" creationId="{D1D22B31-BF8F-446B-9009-8A251FB177CB}"/>
          </ac:spMkLst>
        </pc:spChg>
        <pc:spChg chg="add del">
          <ac:chgData name="Peter Čurč" userId="87c96af2-1add-4d37-b73a-0a0785ff2471" providerId="ADAL" clId="{39B042F5-1275-42C6-8A7D-7E085B44FAB9}" dt="2025-05-06T07:13:46.891" v="226" actId="26606"/>
          <ac:spMkLst>
            <pc:docMk/>
            <pc:sldMk cId="1882318772" sldId="347"/>
            <ac:spMk id="40" creationId="{32BC26D8-82FB-445E-AA49-62A77D7C1EE0}"/>
          </ac:spMkLst>
        </pc:spChg>
        <pc:spChg chg="add del">
          <ac:chgData name="Peter Čurč" userId="87c96af2-1add-4d37-b73a-0a0785ff2471" providerId="ADAL" clId="{39B042F5-1275-42C6-8A7D-7E085B44FAB9}" dt="2025-05-06T07:13:46.891" v="226" actId="26606"/>
          <ac:spMkLst>
            <pc:docMk/>
            <pc:sldMk cId="1882318772" sldId="347"/>
            <ac:spMk id="41" creationId="{CB44330D-EA18-4254-AA95-EB49948539B8}"/>
          </ac:spMkLst>
        </pc:spChg>
        <pc:spChg chg="add del">
          <ac:chgData name="Peter Čurč" userId="87c96af2-1add-4d37-b73a-0a0785ff2471" providerId="ADAL" clId="{39B042F5-1275-42C6-8A7D-7E085B44FAB9}" dt="2025-05-06T07:13:48.853" v="228" actId="26606"/>
          <ac:spMkLst>
            <pc:docMk/>
            <pc:sldMk cId="1882318772" sldId="347"/>
            <ac:spMk id="42" creationId="{A8D57A06-A426-446D-B02C-A2DC6B62E45E}"/>
          </ac:spMkLst>
        </pc:spChg>
        <pc:spChg chg="add del">
          <ac:chgData name="Peter Čurč" userId="87c96af2-1add-4d37-b73a-0a0785ff2471" providerId="ADAL" clId="{39B042F5-1275-42C6-8A7D-7E085B44FAB9}" dt="2025-05-06T07:13:48.853" v="228" actId="26606"/>
          <ac:spMkLst>
            <pc:docMk/>
            <pc:sldMk cId="1882318772" sldId="347"/>
            <ac:spMk id="43" creationId="{AB8C311F-7253-4AED-9701-7FC0708C41C7}"/>
          </ac:spMkLst>
        </pc:spChg>
        <pc:spChg chg="add del">
          <ac:chgData name="Peter Čurč" userId="87c96af2-1add-4d37-b73a-0a0785ff2471" providerId="ADAL" clId="{39B042F5-1275-42C6-8A7D-7E085B44FAB9}" dt="2025-05-06T07:13:48.853" v="228" actId="26606"/>
          <ac:spMkLst>
            <pc:docMk/>
            <pc:sldMk cId="1882318772" sldId="347"/>
            <ac:spMk id="44" creationId="{E2384209-CB15-4CDF-9D31-C44FD9A3F20D}"/>
          </ac:spMkLst>
        </pc:spChg>
        <pc:spChg chg="add del">
          <ac:chgData name="Peter Čurč" userId="87c96af2-1add-4d37-b73a-0a0785ff2471" providerId="ADAL" clId="{39B042F5-1275-42C6-8A7D-7E085B44FAB9}" dt="2025-05-06T07:13:48.853" v="228" actId="26606"/>
          <ac:spMkLst>
            <pc:docMk/>
            <pc:sldMk cId="1882318772" sldId="347"/>
            <ac:spMk id="45" creationId="{2633B3B5-CC90-43F0-8714-D31D1F3F0209}"/>
          </ac:spMkLst>
        </pc:spChg>
        <pc:spChg chg="add del">
          <ac:chgData name="Peter Čurč" userId="87c96af2-1add-4d37-b73a-0a0785ff2471" providerId="ADAL" clId="{39B042F5-1275-42C6-8A7D-7E085B44FAB9}" dt="2025-05-06T07:13:55.612" v="230" actId="26606"/>
          <ac:spMkLst>
            <pc:docMk/>
            <pc:sldMk cId="1882318772" sldId="347"/>
            <ac:spMk id="47" creationId="{2D2B266D-3625-4584-A5C3-7D3F672CFF30}"/>
          </ac:spMkLst>
        </pc:spChg>
        <pc:spChg chg="add del">
          <ac:chgData name="Peter Čurč" userId="87c96af2-1add-4d37-b73a-0a0785ff2471" providerId="ADAL" clId="{39B042F5-1275-42C6-8A7D-7E085B44FAB9}" dt="2025-05-06T07:13:55.612" v="230" actId="26606"/>
          <ac:spMkLst>
            <pc:docMk/>
            <pc:sldMk cId="1882318772" sldId="347"/>
            <ac:spMk id="48" creationId="{C463B99A-73EE-4FBB-B7C4-F9F9BCC25C65}"/>
          </ac:spMkLst>
        </pc:spChg>
        <pc:spChg chg="add del">
          <ac:chgData name="Peter Čurč" userId="87c96af2-1add-4d37-b73a-0a0785ff2471" providerId="ADAL" clId="{39B042F5-1275-42C6-8A7D-7E085B44FAB9}" dt="2025-05-06T07:13:55.612" v="230" actId="26606"/>
          <ac:spMkLst>
            <pc:docMk/>
            <pc:sldMk cId="1882318772" sldId="347"/>
            <ac:spMk id="49" creationId="{A5D2A5D1-BA0D-47D3-B051-DA7743C46E28}"/>
          </ac:spMkLst>
        </pc:spChg>
        <pc:spChg chg="add del">
          <ac:chgData name="Peter Čurč" userId="87c96af2-1add-4d37-b73a-0a0785ff2471" providerId="ADAL" clId="{39B042F5-1275-42C6-8A7D-7E085B44FAB9}" dt="2025-05-06T07:13:56.834" v="232" actId="26606"/>
          <ac:spMkLst>
            <pc:docMk/>
            <pc:sldMk cId="1882318772" sldId="347"/>
            <ac:spMk id="51" creationId="{22F15A2D-2324-487D-A02A-BF46C5C580EB}"/>
          </ac:spMkLst>
        </pc:spChg>
        <pc:spChg chg="add del">
          <ac:chgData name="Peter Čurč" userId="87c96af2-1add-4d37-b73a-0a0785ff2471" providerId="ADAL" clId="{39B042F5-1275-42C6-8A7D-7E085B44FAB9}" dt="2025-05-06T07:13:56.834" v="232" actId="26606"/>
          <ac:spMkLst>
            <pc:docMk/>
            <pc:sldMk cId="1882318772" sldId="347"/>
            <ac:spMk id="52" creationId="{17A7F34E-D418-47E2-9F86-2C45BBC31210}"/>
          </ac:spMkLst>
        </pc:spChg>
        <pc:spChg chg="add del">
          <ac:chgData name="Peter Čurč" userId="87c96af2-1add-4d37-b73a-0a0785ff2471" providerId="ADAL" clId="{39B042F5-1275-42C6-8A7D-7E085B44FAB9}" dt="2025-05-06T07:13:56.834" v="232" actId="26606"/>
          <ac:spMkLst>
            <pc:docMk/>
            <pc:sldMk cId="1882318772" sldId="347"/>
            <ac:spMk id="53" creationId="{2AEAFA59-923A-4F54-8B49-44C970BCC323}"/>
          </ac:spMkLst>
        </pc:spChg>
        <pc:spChg chg="add del">
          <ac:chgData name="Peter Čurč" userId="87c96af2-1add-4d37-b73a-0a0785ff2471" providerId="ADAL" clId="{39B042F5-1275-42C6-8A7D-7E085B44FAB9}" dt="2025-05-06T07:14:00.078" v="234" actId="26606"/>
          <ac:spMkLst>
            <pc:docMk/>
            <pc:sldMk cId="1882318772" sldId="347"/>
            <ac:spMk id="55" creationId="{F3060C83-F051-4F0E-ABAD-AA0DFC48B218}"/>
          </ac:spMkLst>
        </pc:spChg>
        <pc:spChg chg="add del">
          <ac:chgData name="Peter Čurč" userId="87c96af2-1add-4d37-b73a-0a0785ff2471" providerId="ADAL" clId="{39B042F5-1275-42C6-8A7D-7E085B44FAB9}" dt="2025-05-06T07:14:00.078" v="234" actId="26606"/>
          <ac:spMkLst>
            <pc:docMk/>
            <pc:sldMk cId="1882318772" sldId="347"/>
            <ac:spMk id="56" creationId="{83C98ABE-055B-441F-B07E-44F97F083C39}"/>
          </ac:spMkLst>
        </pc:spChg>
        <pc:spChg chg="add del">
          <ac:chgData name="Peter Čurč" userId="87c96af2-1add-4d37-b73a-0a0785ff2471" providerId="ADAL" clId="{39B042F5-1275-42C6-8A7D-7E085B44FAB9}" dt="2025-05-06T07:14:00.078" v="234" actId="26606"/>
          <ac:spMkLst>
            <pc:docMk/>
            <pc:sldMk cId="1882318772" sldId="347"/>
            <ac:spMk id="57" creationId="{29FDB030-9B49-4CED-8CCD-4D99382388AC}"/>
          </ac:spMkLst>
        </pc:spChg>
        <pc:spChg chg="add del">
          <ac:chgData name="Peter Čurč" userId="87c96af2-1add-4d37-b73a-0a0785ff2471" providerId="ADAL" clId="{39B042F5-1275-42C6-8A7D-7E085B44FAB9}" dt="2025-05-06T07:14:00.078" v="234" actId="26606"/>
          <ac:spMkLst>
            <pc:docMk/>
            <pc:sldMk cId="1882318772" sldId="347"/>
            <ac:spMk id="58" creationId="{3783CA14-24A1-485C-8B30-D6A5D87987AD}"/>
          </ac:spMkLst>
        </pc:spChg>
        <pc:spChg chg="add del">
          <ac:chgData name="Peter Čurč" userId="87c96af2-1add-4d37-b73a-0a0785ff2471" providerId="ADAL" clId="{39B042F5-1275-42C6-8A7D-7E085B44FAB9}" dt="2025-05-06T07:14:00.078" v="234" actId="26606"/>
          <ac:spMkLst>
            <pc:docMk/>
            <pc:sldMk cId="1882318772" sldId="347"/>
            <ac:spMk id="60" creationId="{3ECA69A1-7536-43AC-85EF-C7106179F5ED}"/>
          </ac:spMkLst>
        </pc:spChg>
        <pc:spChg chg="add del">
          <ac:chgData name="Peter Čurč" userId="87c96af2-1add-4d37-b73a-0a0785ff2471" providerId="ADAL" clId="{39B042F5-1275-42C6-8A7D-7E085B44FAB9}" dt="2025-05-06T07:14:14.463" v="238" actId="26606"/>
          <ac:spMkLst>
            <pc:docMk/>
            <pc:sldMk cId="1882318772" sldId="347"/>
            <ac:spMk id="70" creationId="{2D2B266D-3625-4584-A5C3-7D3F672CFF30}"/>
          </ac:spMkLst>
        </pc:spChg>
        <pc:spChg chg="add del">
          <ac:chgData name="Peter Čurč" userId="87c96af2-1add-4d37-b73a-0a0785ff2471" providerId="ADAL" clId="{39B042F5-1275-42C6-8A7D-7E085B44FAB9}" dt="2025-05-06T07:14:14.463" v="238" actId="26606"/>
          <ac:spMkLst>
            <pc:docMk/>
            <pc:sldMk cId="1882318772" sldId="347"/>
            <ac:spMk id="71" creationId="{A5D2A5D1-BA0D-47D3-B051-DA7743C46E28}"/>
          </ac:spMkLst>
        </pc:spChg>
        <pc:spChg chg="add del">
          <ac:chgData name="Peter Čurč" userId="87c96af2-1add-4d37-b73a-0a0785ff2471" providerId="ADAL" clId="{39B042F5-1275-42C6-8A7D-7E085B44FAB9}" dt="2025-05-06T07:14:22.347" v="240" actId="26606"/>
          <ac:spMkLst>
            <pc:docMk/>
            <pc:sldMk cId="1882318772" sldId="347"/>
            <ac:spMk id="73" creationId="{86FF76B9-219D-4469-AF87-0236D29032F1}"/>
          </ac:spMkLst>
        </pc:spChg>
        <pc:spChg chg="add del">
          <ac:chgData name="Peter Čurč" userId="87c96af2-1add-4d37-b73a-0a0785ff2471" providerId="ADAL" clId="{39B042F5-1275-42C6-8A7D-7E085B44FAB9}" dt="2025-05-06T07:14:22.347" v="240" actId="26606"/>
          <ac:spMkLst>
            <pc:docMk/>
            <pc:sldMk cId="1882318772" sldId="347"/>
            <ac:spMk id="76" creationId="{2E80C965-DB6D-4F81-9E9E-B027384D0BD6}"/>
          </ac:spMkLst>
        </pc:spChg>
        <pc:spChg chg="add del">
          <ac:chgData name="Peter Čurč" userId="87c96af2-1add-4d37-b73a-0a0785ff2471" providerId="ADAL" clId="{39B042F5-1275-42C6-8A7D-7E085B44FAB9}" dt="2025-05-06T07:14:22.347" v="240" actId="26606"/>
          <ac:spMkLst>
            <pc:docMk/>
            <pc:sldMk cId="1882318772" sldId="347"/>
            <ac:spMk id="77" creationId="{633C5E46-DAC5-4661-9C87-22B08E2A512F}"/>
          </ac:spMkLst>
        </pc:spChg>
        <pc:spChg chg="add">
          <ac:chgData name="Peter Čurč" userId="87c96af2-1add-4d37-b73a-0a0785ff2471" providerId="ADAL" clId="{39B042F5-1275-42C6-8A7D-7E085B44FAB9}" dt="2025-05-06T07:14:22.385" v="241" actId="26606"/>
          <ac:spMkLst>
            <pc:docMk/>
            <pc:sldMk cId="1882318772" sldId="347"/>
            <ac:spMk id="79" creationId="{F3060C83-F051-4F0E-ABAD-AA0DFC48B218}"/>
          </ac:spMkLst>
        </pc:spChg>
        <pc:spChg chg="add">
          <ac:chgData name="Peter Čurč" userId="87c96af2-1add-4d37-b73a-0a0785ff2471" providerId="ADAL" clId="{39B042F5-1275-42C6-8A7D-7E085B44FAB9}" dt="2025-05-06T07:14:22.385" v="241" actId="26606"/>
          <ac:spMkLst>
            <pc:docMk/>
            <pc:sldMk cId="1882318772" sldId="347"/>
            <ac:spMk id="81" creationId="{29FDB030-9B49-4CED-8CCD-4D99382388AC}"/>
          </ac:spMkLst>
        </pc:spChg>
        <pc:spChg chg="add">
          <ac:chgData name="Peter Čurč" userId="87c96af2-1add-4d37-b73a-0a0785ff2471" providerId="ADAL" clId="{39B042F5-1275-42C6-8A7D-7E085B44FAB9}" dt="2025-05-06T07:14:22.385" v="241" actId="26606"/>
          <ac:spMkLst>
            <pc:docMk/>
            <pc:sldMk cId="1882318772" sldId="347"/>
            <ac:spMk id="82" creationId="{3783CA14-24A1-485C-8B30-D6A5D87987AD}"/>
          </ac:spMkLst>
        </pc:spChg>
        <pc:spChg chg="add">
          <ac:chgData name="Peter Čurč" userId="87c96af2-1add-4d37-b73a-0a0785ff2471" providerId="ADAL" clId="{39B042F5-1275-42C6-8A7D-7E085B44FAB9}" dt="2025-05-06T07:14:22.385" v="241" actId="26606"/>
          <ac:spMkLst>
            <pc:docMk/>
            <pc:sldMk cId="1882318772" sldId="347"/>
            <ac:spMk id="84" creationId="{FF9F2414-84E8-453E-B1F3-389FDE8192D9}"/>
          </ac:spMkLst>
        </pc:spChg>
        <pc:spChg chg="add">
          <ac:chgData name="Peter Čurč" userId="87c96af2-1add-4d37-b73a-0a0785ff2471" providerId="ADAL" clId="{39B042F5-1275-42C6-8A7D-7E085B44FAB9}" dt="2025-05-06T07:14:22.385" v="241" actId="26606"/>
          <ac:spMkLst>
            <pc:docMk/>
            <pc:sldMk cId="1882318772" sldId="347"/>
            <ac:spMk id="85" creationId="{3ECA69A1-7536-43AC-85EF-C7106179F5ED}"/>
          </ac:spMkLst>
        </pc:spChg>
        <pc:grpChg chg="add del">
          <ac:chgData name="Peter Čurč" userId="87c96af2-1add-4d37-b73a-0a0785ff2471" providerId="ADAL" clId="{39B042F5-1275-42C6-8A7D-7E085B44FAB9}" dt="2025-05-06T07:14:09.249" v="236" actId="26606"/>
          <ac:grpSpMkLst>
            <pc:docMk/>
            <pc:sldMk cId="1882318772" sldId="347"/>
            <ac:grpSpMk id="62" creationId="{63737881-458F-40AD-B72B-B57D267DC423}"/>
          </ac:grpSpMkLst>
        </pc:grpChg>
        <pc:picChg chg="add mod">
          <ac:chgData name="Peter Čurč" userId="87c96af2-1add-4d37-b73a-0a0785ff2471" providerId="ADAL" clId="{39B042F5-1275-42C6-8A7D-7E085B44FAB9}" dt="2025-05-06T07:14:14.463" v="238" actId="26606"/>
          <ac:picMkLst>
            <pc:docMk/>
            <pc:sldMk cId="1882318772" sldId="347"/>
            <ac:picMk id="3" creationId="{E81E1E39-8EB4-6858-EA2C-0C0DD4C21FD9}"/>
          </ac:picMkLst>
        </pc:picChg>
        <pc:picChg chg="del">
          <ac:chgData name="Peter Čurč" userId="87c96af2-1add-4d37-b73a-0a0785ff2471" providerId="ADAL" clId="{39B042F5-1275-42C6-8A7D-7E085B44FAB9}" dt="2025-05-06T06:29:55.770" v="144" actId="478"/>
          <ac:picMkLst>
            <pc:docMk/>
            <pc:sldMk cId="1882318772" sldId="347"/>
            <ac:picMk id="4" creationId="{C05CDC7F-25A7-5419-D050-7D6F2A0C4655}"/>
          </ac:picMkLst>
        </pc:picChg>
        <pc:cxnChg chg="del ord">
          <ac:chgData name="Peter Čurč" userId="87c96af2-1add-4d37-b73a-0a0785ff2471" providerId="ADAL" clId="{39B042F5-1275-42C6-8A7D-7E085B44FAB9}" dt="2025-05-06T06:54:41.694" v="172" actId="478"/>
          <ac:cxnSpMkLst>
            <pc:docMk/>
            <pc:sldMk cId="1882318772" sldId="347"/>
            <ac:cxnSpMk id="5" creationId="{F0D3C673-0A7E-3C01-0205-D5B708A1D62A}"/>
          </ac:cxnSpMkLst>
        </pc:cxnChg>
      </pc:sldChg>
      <pc:sldChg chg="addSp delSp modSp add mod">
        <pc:chgData name="Peter Čurč" userId="87c96af2-1add-4d37-b73a-0a0785ff2471" providerId="ADAL" clId="{39B042F5-1275-42C6-8A7D-7E085B44FAB9}" dt="2025-05-06T07:16:04.960" v="266" actId="1036"/>
        <pc:sldMkLst>
          <pc:docMk/>
          <pc:sldMk cId="4165380772" sldId="565"/>
        </pc:sldMkLst>
        <pc:spChg chg="mod">
          <ac:chgData name="Peter Čurč" userId="87c96af2-1add-4d37-b73a-0a0785ff2471" providerId="ADAL" clId="{39B042F5-1275-42C6-8A7D-7E085B44FAB9}" dt="2025-05-06T07:00:38.236" v="215" actId="20577"/>
          <ac:spMkLst>
            <pc:docMk/>
            <pc:sldMk cId="4165380772" sldId="565"/>
            <ac:spMk id="10" creationId="{0491D714-64B5-4494-8541-0A298127E0F7}"/>
          </ac:spMkLst>
        </pc:spChg>
        <pc:picChg chg="del">
          <ac:chgData name="Peter Čurč" userId="87c96af2-1add-4d37-b73a-0a0785ff2471" providerId="ADAL" clId="{39B042F5-1275-42C6-8A7D-7E085B44FAB9}" dt="2025-05-06T07:02:40.028" v="222" actId="478"/>
          <ac:picMkLst>
            <pc:docMk/>
            <pc:sldMk cId="4165380772" sldId="565"/>
            <ac:picMk id="2" creationId="{86A8DF46-DFD6-E5D3-D66B-04A4522F023C}"/>
          </ac:picMkLst>
        </pc:picChg>
        <pc:picChg chg="del">
          <ac:chgData name="Peter Čurč" userId="87c96af2-1add-4d37-b73a-0a0785ff2471" providerId="ADAL" clId="{39B042F5-1275-42C6-8A7D-7E085B44FAB9}" dt="2025-05-06T07:01:27.528" v="216" actId="478"/>
          <ac:picMkLst>
            <pc:docMk/>
            <pc:sldMk cId="4165380772" sldId="565"/>
            <ac:picMk id="3" creationId="{409C195E-A121-9BC9-787F-0A0FB06DE9AA}"/>
          </ac:picMkLst>
        </pc:picChg>
        <pc:picChg chg="add mod">
          <ac:chgData name="Peter Čurč" userId="87c96af2-1add-4d37-b73a-0a0785ff2471" providerId="ADAL" clId="{39B042F5-1275-42C6-8A7D-7E085B44FAB9}" dt="2025-05-06T07:16:04.960" v="266" actId="1036"/>
          <ac:picMkLst>
            <pc:docMk/>
            <pc:sldMk cId="4165380772" sldId="565"/>
            <ac:picMk id="8" creationId="{3E311518-28E5-5DC9-3387-7649C1328572}"/>
          </ac:picMkLst>
        </pc:picChg>
      </pc:sldChg>
      <pc:sldChg chg="modSp mod">
        <pc:chgData name="Peter Čurč" userId="87c96af2-1add-4d37-b73a-0a0785ff2471" providerId="ADAL" clId="{39B042F5-1275-42C6-8A7D-7E085B44FAB9}" dt="2025-05-06T06:27:28.222" v="142" actId="113"/>
        <pc:sldMkLst>
          <pc:docMk/>
          <pc:sldMk cId="2110513047" sldId="574"/>
        </pc:sldMkLst>
        <pc:spChg chg="mod">
          <ac:chgData name="Peter Čurč" userId="87c96af2-1add-4d37-b73a-0a0785ff2471" providerId="ADAL" clId="{39B042F5-1275-42C6-8A7D-7E085B44FAB9}" dt="2025-05-06T06:26:12.816" v="111" actId="14100"/>
          <ac:spMkLst>
            <pc:docMk/>
            <pc:sldMk cId="2110513047" sldId="574"/>
            <ac:spMk id="9" creationId="{FB304330-3C39-4DDF-B862-495761100460}"/>
          </ac:spMkLst>
        </pc:spChg>
        <pc:spChg chg="mod">
          <ac:chgData name="Peter Čurč" userId="87c96af2-1add-4d37-b73a-0a0785ff2471" providerId="ADAL" clId="{39B042F5-1275-42C6-8A7D-7E085B44FAB9}" dt="2025-05-06T06:27:28.222" v="142" actId="113"/>
          <ac:spMkLst>
            <pc:docMk/>
            <pc:sldMk cId="2110513047" sldId="574"/>
            <ac:spMk id="10" creationId="{26126AA4-4DC9-418B-9D52-1F1281F405E8}"/>
          </ac:spMkLst>
        </pc:spChg>
        <pc:picChg chg="mod">
          <ac:chgData name="Peter Čurč" userId="87c96af2-1add-4d37-b73a-0a0785ff2471" providerId="ADAL" clId="{39B042F5-1275-42C6-8A7D-7E085B44FAB9}" dt="2025-05-06T06:26:16.390" v="112" actId="1076"/>
          <ac:picMkLst>
            <pc:docMk/>
            <pc:sldMk cId="2110513047" sldId="574"/>
            <ac:picMk id="12" creationId="{1EAC3E2F-8E59-418D-97EA-517FEBA41C37}"/>
          </ac:picMkLst>
        </pc:picChg>
      </pc:sldChg>
      <pc:sldChg chg="add del">
        <pc:chgData name="Peter Čurč" userId="87c96af2-1add-4d37-b73a-0a0785ff2471" providerId="ADAL" clId="{39B042F5-1275-42C6-8A7D-7E085B44FAB9}" dt="2025-05-06T06:16:31.606" v="12" actId="47"/>
        <pc:sldMkLst>
          <pc:docMk/>
          <pc:sldMk cId="53055286" sldId="580"/>
        </pc:sldMkLst>
      </pc:sldChg>
    </pc:docChg>
  </pc:docChgLst>
  <pc:docChgLst>
    <pc:chgData name="Peter Čurč" userId="87c96af2-1add-4d37-b73a-0a0785ff2471" providerId="ADAL" clId="{B02DAF01-0C88-4241-B5DC-95736CCF5878}"/>
    <pc:docChg chg="undo custSel modSld">
      <pc:chgData name="Peter Čurč" userId="87c96af2-1add-4d37-b73a-0a0785ff2471" providerId="ADAL" clId="{B02DAF01-0C88-4241-B5DC-95736CCF5878}" dt="2024-06-11T05:43:17.227" v="17"/>
      <pc:docMkLst>
        <pc:docMk/>
      </pc:docMkLst>
      <pc:sldChg chg="modSp mod modAnim">
        <pc:chgData name="Peter Čurč" userId="87c96af2-1add-4d37-b73a-0a0785ff2471" providerId="ADAL" clId="{B02DAF01-0C88-4241-B5DC-95736CCF5878}" dt="2024-06-11T05:43:17.227" v="17"/>
        <pc:sldMkLst>
          <pc:docMk/>
          <pc:sldMk cId="704364718" sldId="575"/>
        </pc:sldMkLst>
      </pc:sldChg>
      <pc:sldChg chg="modSp mod">
        <pc:chgData name="Peter Čurč" userId="87c96af2-1add-4d37-b73a-0a0785ff2471" providerId="ADAL" clId="{B02DAF01-0C88-4241-B5DC-95736CCF5878}" dt="2024-06-11T05:28:16.397" v="13" actId="1076"/>
        <pc:sldMkLst>
          <pc:docMk/>
          <pc:sldMk cId="4249496052" sldId="578"/>
        </pc:sldMkLst>
      </pc:sldChg>
      <pc:sldChg chg="modSp mod">
        <pc:chgData name="Peter Čurč" userId="87c96af2-1add-4d37-b73a-0a0785ff2471" providerId="ADAL" clId="{B02DAF01-0C88-4241-B5DC-95736CCF5878}" dt="2024-06-11T05:29:02.770" v="16" actId="1076"/>
        <pc:sldMkLst>
          <pc:docMk/>
          <pc:sldMk cId="2902514874" sldId="579"/>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Označba mesta glave 1"/>
          <p:cNvSpPr>
            <a:spLocks noGrp="1"/>
          </p:cNvSpPr>
          <p:nvPr>
            <p:ph type="hdr" sz="quarter"/>
          </p:nvPr>
        </p:nvSpPr>
        <p:spPr>
          <a:xfrm>
            <a:off x="0" y="0"/>
            <a:ext cx="2971800" cy="499012"/>
          </a:xfrm>
          <a:prstGeom prst="rect">
            <a:avLst/>
          </a:prstGeom>
        </p:spPr>
        <p:txBody>
          <a:bodyPr vert="horz" lIns="91440" tIns="45720" rIns="91440" bIns="45720" rtlCol="0"/>
          <a:lstStyle>
            <a:lvl1pPr algn="l">
              <a:defRPr sz="1200"/>
            </a:lvl1pPr>
          </a:lstStyle>
          <a:p>
            <a:endParaRPr lang="sl-SI"/>
          </a:p>
        </p:txBody>
      </p:sp>
      <p:sp>
        <p:nvSpPr>
          <p:cNvPr id="3" name="Označba mesta datuma 2"/>
          <p:cNvSpPr>
            <a:spLocks noGrp="1"/>
          </p:cNvSpPr>
          <p:nvPr>
            <p:ph type="dt" idx="1"/>
          </p:nvPr>
        </p:nvSpPr>
        <p:spPr>
          <a:xfrm>
            <a:off x="3884613" y="0"/>
            <a:ext cx="2971800" cy="499012"/>
          </a:xfrm>
          <a:prstGeom prst="rect">
            <a:avLst/>
          </a:prstGeom>
        </p:spPr>
        <p:txBody>
          <a:bodyPr vert="horz" lIns="91440" tIns="45720" rIns="91440" bIns="45720" rtlCol="0"/>
          <a:lstStyle>
            <a:lvl1pPr algn="r">
              <a:defRPr sz="1200"/>
            </a:lvl1pPr>
          </a:lstStyle>
          <a:p>
            <a:fld id="{BA554F6E-2990-4E60-A4F7-30509F26ADEA}" type="datetimeFigureOut">
              <a:rPr lang="sl-SI" smtClean="0"/>
              <a:t>7. 05. 2025</a:t>
            </a:fld>
            <a:endParaRPr lang="sl-SI"/>
          </a:p>
        </p:txBody>
      </p:sp>
      <p:sp>
        <p:nvSpPr>
          <p:cNvPr id="4" name="Označba mesta stranske slike 3"/>
          <p:cNvSpPr>
            <a:spLocks noGrp="1" noRot="1" noChangeAspect="1"/>
          </p:cNvSpPr>
          <p:nvPr>
            <p:ph type="sldImg" idx="2"/>
          </p:nvPr>
        </p:nvSpPr>
        <p:spPr>
          <a:xfrm>
            <a:off x="444500" y="1243013"/>
            <a:ext cx="5969000" cy="3357562"/>
          </a:xfrm>
          <a:prstGeom prst="rect">
            <a:avLst/>
          </a:prstGeom>
          <a:noFill/>
          <a:ln w="12700">
            <a:solidFill>
              <a:prstClr val="black"/>
            </a:solidFill>
          </a:ln>
        </p:spPr>
        <p:txBody>
          <a:bodyPr vert="horz" lIns="91440" tIns="45720" rIns="91440" bIns="45720" rtlCol="0" anchor="ctr"/>
          <a:lstStyle/>
          <a:p>
            <a:endParaRPr lang="sl-SI"/>
          </a:p>
        </p:txBody>
      </p:sp>
      <p:sp>
        <p:nvSpPr>
          <p:cNvPr id="5" name="Označba mesta opomb 4"/>
          <p:cNvSpPr>
            <a:spLocks noGrp="1"/>
          </p:cNvSpPr>
          <p:nvPr>
            <p:ph type="body" sz="quarter" idx="3"/>
          </p:nvPr>
        </p:nvSpPr>
        <p:spPr>
          <a:xfrm>
            <a:off x="685800" y="4786362"/>
            <a:ext cx="5486400" cy="3916115"/>
          </a:xfrm>
          <a:prstGeom prst="rect">
            <a:avLst/>
          </a:prstGeom>
        </p:spPr>
        <p:txBody>
          <a:bodyPr vert="horz" lIns="91440" tIns="45720" rIns="91440" bIns="45720" rtlCol="0"/>
          <a:lstStyle/>
          <a:p>
            <a:pPr lvl="0"/>
            <a:r>
              <a:rPr lang="sl-SI"/>
              <a:t>Uredite sloge besedila matrice</a:t>
            </a:r>
          </a:p>
          <a:p>
            <a:pPr lvl="1"/>
            <a:r>
              <a:rPr lang="sl-SI"/>
              <a:t>Druga raven</a:t>
            </a:r>
          </a:p>
          <a:p>
            <a:pPr lvl="2"/>
            <a:r>
              <a:rPr lang="sl-SI"/>
              <a:t>Tretja raven</a:t>
            </a:r>
          </a:p>
          <a:p>
            <a:pPr lvl="3"/>
            <a:r>
              <a:rPr lang="sl-SI"/>
              <a:t>Četrta raven</a:t>
            </a:r>
          </a:p>
          <a:p>
            <a:pPr lvl="4"/>
            <a:r>
              <a:rPr lang="sl-SI"/>
              <a:t>Peta raven</a:t>
            </a:r>
          </a:p>
        </p:txBody>
      </p:sp>
      <p:sp>
        <p:nvSpPr>
          <p:cNvPr id="6" name="Označba mesta noge 5"/>
          <p:cNvSpPr>
            <a:spLocks noGrp="1"/>
          </p:cNvSpPr>
          <p:nvPr>
            <p:ph type="ftr" sz="quarter" idx="4"/>
          </p:nvPr>
        </p:nvSpPr>
        <p:spPr>
          <a:xfrm>
            <a:off x="0" y="9446678"/>
            <a:ext cx="2971800" cy="499011"/>
          </a:xfrm>
          <a:prstGeom prst="rect">
            <a:avLst/>
          </a:prstGeom>
        </p:spPr>
        <p:txBody>
          <a:bodyPr vert="horz" lIns="91440" tIns="45720" rIns="91440" bIns="45720" rtlCol="0" anchor="b"/>
          <a:lstStyle>
            <a:lvl1pPr algn="l">
              <a:defRPr sz="1200"/>
            </a:lvl1pPr>
          </a:lstStyle>
          <a:p>
            <a:endParaRPr lang="sl-SI"/>
          </a:p>
        </p:txBody>
      </p:sp>
      <p:sp>
        <p:nvSpPr>
          <p:cNvPr id="7" name="Označba mesta številke diapozitiva 6"/>
          <p:cNvSpPr>
            <a:spLocks noGrp="1"/>
          </p:cNvSpPr>
          <p:nvPr>
            <p:ph type="sldNum" sz="quarter" idx="5"/>
          </p:nvPr>
        </p:nvSpPr>
        <p:spPr>
          <a:xfrm>
            <a:off x="3884613" y="9446678"/>
            <a:ext cx="2971800" cy="499011"/>
          </a:xfrm>
          <a:prstGeom prst="rect">
            <a:avLst/>
          </a:prstGeom>
        </p:spPr>
        <p:txBody>
          <a:bodyPr vert="horz" lIns="91440" tIns="45720" rIns="91440" bIns="45720" rtlCol="0" anchor="b"/>
          <a:lstStyle>
            <a:lvl1pPr algn="r">
              <a:defRPr sz="1200"/>
            </a:lvl1pPr>
          </a:lstStyle>
          <a:p>
            <a:fld id="{753F62F7-4E04-41F4-94FA-B4FF5C18648B}" type="slidenum">
              <a:rPr lang="sl-SI" smtClean="0"/>
              <a:t>‹#›</a:t>
            </a:fld>
            <a:endParaRPr lang="sl-SI"/>
          </a:p>
        </p:txBody>
      </p:sp>
    </p:spTree>
    <p:extLst>
      <p:ext uri="{BB962C8B-B14F-4D97-AF65-F5344CB8AC3E}">
        <p14:creationId xmlns:p14="http://schemas.microsoft.com/office/powerpoint/2010/main" val="6796606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značba mesta stranske slike 1"/>
          <p:cNvSpPr>
            <a:spLocks noGrp="1" noRot="1" noChangeAspect="1"/>
          </p:cNvSpPr>
          <p:nvPr>
            <p:ph type="sldImg"/>
          </p:nvPr>
        </p:nvSpPr>
        <p:spPr/>
      </p:sp>
      <p:sp>
        <p:nvSpPr>
          <p:cNvPr id="3" name="Označba mesta opomb 2"/>
          <p:cNvSpPr>
            <a:spLocks noGrp="1"/>
          </p:cNvSpPr>
          <p:nvPr>
            <p:ph type="body" idx="1"/>
          </p:nvPr>
        </p:nvSpPr>
        <p:spPr/>
        <p:txBody>
          <a:bodyPr/>
          <a:lstStyle/>
          <a:p>
            <a:endParaRPr lang="sl-SI" dirty="0"/>
          </a:p>
        </p:txBody>
      </p:sp>
      <p:sp>
        <p:nvSpPr>
          <p:cNvPr id="4" name="Označba mesta številke diapozitiva 3"/>
          <p:cNvSpPr>
            <a:spLocks noGrp="1"/>
          </p:cNvSpPr>
          <p:nvPr>
            <p:ph type="sldNum" sz="quarter" idx="5"/>
          </p:nvPr>
        </p:nvSpPr>
        <p:spPr/>
        <p:txBody>
          <a:bodyPr/>
          <a:lstStyle/>
          <a:p>
            <a:fld id="{3DB14280-2A56-4054-84D9-235F422D2A57}" type="slidenum">
              <a:rPr lang="sl-SI" smtClean="0"/>
              <a:t>1</a:t>
            </a:fld>
            <a:endParaRPr lang="sl-SI"/>
          </a:p>
        </p:txBody>
      </p:sp>
    </p:spTree>
    <p:extLst>
      <p:ext uri="{BB962C8B-B14F-4D97-AF65-F5344CB8AC3E}">
        <p14:creationId xmlns:p14="http://schemas.microsoft.com/office/powerpoint/2010/main" val="42503481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značba mesta stranske slike 1"/>
          <p:cNvSpPr>
            <a:spLocks noGrp="1" noRot="1" noChangeAspect="1"/>
          </p:cNvSpPr>
          <p:nvPr>
            <p:ph type="sldImg"/>
          </p:nvPr>
        </p:nvSpPr>
        <p:spPr/>
      </p:sp>
      <p:sp>
        <p:nvSpPr>
          <p:cNvPr id="3" name="Označba mesta opomb 2"/>
          <p:cNvSpPr>
            <a:spLocks noGrp="1"/>
          </p:cNvSpPr>
          <p:nvPr>
            <p:ph type="body" idx="1"/>
          </p:nvPr>
        </p:nvSpPr>
        <p:spPr/>
        <p:txBody>
          <a:bodyPr/>
          <a:lstStyle/>
          <a:p>
            <a:pPr algn="l"/>
            <a:endParaRPr lang="sl-SI" sz="1800" b="0" i="0" u="none" strike="noStrike" baseline="0" dirty="0">
              <a:latin typeface="Calibri" panose="020F0502020204030204" pitchFamily="34" charset="0"/>
            </a:endParaRPr>
          </a:p>
          <a:p>
            <a:endParaRPr lang="sl-SI" dirty="0"/>
          </a:p>
        </p:txBody>
      </p:sp>
      <p:sp>
        <p:nvSpPr>
          <p:cNvPr id="4" name="Označba mesta številke diapozitiva 3"/>
          <p:cNvSpPr>
            <a:spLocks noGrp="1"/>
          </p:cNvSpPr>
          <p:nvPr>
            <p:ph type="sldNum" sz="quarter" idx="10"/>
          </p:nvPr>
        </p:nvSpPr>
        <p:spPr/>
        <p:txBody>
          <a:bodyPr/>
          <a:lstStyle/>
          <a:p>
            <a:fld id="{3DB14280-2A56-4054-84D9-235F422D2A57}" type="slidenum">
              <a:rPr lang="sl-SI" smtClean="0"/>
              <a:t>10</a:t>
            </a:fld>
            <a:endParaRPr lang="sl-SI"/>
          </a:p>
        </p:txBody>
      </p:sp>
    </p:spTree>
    <p:extLst>
      <p:ext uri="{BB962C8B-B14F-4D97-AF65-F5344CB8AC3E}">
        <p14:creationId xmlns:p14="http://schemas.microsoft.com/office/powerpoint/2010/main" val="8148479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značba mesta stranske slike 1"/>
          <p:cNvSpPr>
            <a:spLocks noGrp="1" noRot="1" noChangeAspect="1"/>
          </p:cNvSpPr>
          <p:nvPr>
            <p:ph type="sldImg"/>
          </p:nvPr>
        </p:nvSpPr>
        <p:spPr/>
      </p:sp>
      <p:sp>
        <p:nvSpPr>
          <p:cNvPr id="3" name="Označba mesta opomb 2"/>
          <p:cNvSpPr>
            <a:spLocks noGrp="1"/>
          </p:cNvSpPr>
          <p:nvPr>
            <p:ph type="body" idx="1"/>
          </p:nvPr>
        </p:nvSpPr>
        <p:spPr/>
        <p:txBody>
          <a:bodyPr/>
          <a:lstStyle/>
          <a:p>
            <a:endParaRPr lang="sl-SI" dirty="0"/>
          </a:p>
        </p:txBody>
      </p:sp>
      <p:sp>
        <p:nvSpPr>
          <p:cNvPr id="4" name="Označba mesta številke diapozitiva 3"/>
          <p:cNvSpPr>
            <a:spLocks noGrp="1"/>
          </p:cNvSpPr>
          <p:nvPr>
            <p:ph type="sldNum" sz="quarter" idx="5"/>
          </p:nvPr>
        </p:nvSpPr>
        <p:spPr/>
        <p:txBody>
          <a:bodyPr/>
          <a:lstStyle/>
          <a:p>
            <a:fld id="{753F62F7-4E04-41F4-94FA-B4FF5C18648B}" type="slidenum">
              <a:rPr lang="sl-SI" smtClean="0"/>
              <a:t>11</a:t>
            </a:fld>
            <a:endParaRPr lang="sl-SI"/>
          </a:p>
        </p:txBody>
      </p:sp>
    </p:spTree>
    <p:extLst>
      <p:ext uri="{BB962C8B-B14F-4D97-AF65-F5344CB8AC3E}">
        <p14:creationId xmlns:p14="http://schemas.microsoft.com/office/powerpoint/2010/main" val="40661865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značba mesta stranske slike 1"/>
          <p:cNvSpPr>
            <a:spLocks noGrp="1" noRot="1" noChangeAspect="1"/>
          </p:cNvSpPr>
          <p:nvPr>
            <p:ph type="sldImg"/>
          </p:nvPr>
        </p:nvSpPr>
        <p:spPr/>
      </p:sp>
      <p:sp>
        <p:nvSpPr>
          <p:cNvPr id="3" name="Označba mesta opomb 2"/>
          <p:cNvSpPr>
            <a:spLocks noGrp="1"/>
          </p:cNvSpPr>
          <p:nvPr>
            <p:ph type="body" idx="1"/>
          </p:nvPr>
        </p:nvSpPr>
        <p:spPr/>
        <p:txBody>
          <a:bodyPr/>
          <a:lstStyle/>
          <a:p>
            <a:endParaRPr lang="sl-SI" sz="800" dirty="0">
              <a:latin typeface="+mn-lt"/>
            </a:endParaRPr>
          </a:p>
        </p:txBody>
      </p:sp>
      <p:sp>
        <p:nvSpPr>
          <p:cNvPr id="4" name="Označba mesta številke diapozitiva 3"/>
          <p:cNvSpPr>
            <a:spLocks noGrp="1"/>
          </p:cNvSpPr>
          <p:nvPr>
            <p:ph type="sldNum" sz="quarter" idx="5"/>
          </p:nvPr>
        </p:nvSpPr>
        <p:spPr/>
        <p:txBody>
          <a:bodyPr/>
          <a:lstStyle/>
          <a:p>
            <a:fld id="{753F62F7-4E04-41F4-94FA-B4FF5C18648B}" type="slidenum">
              <a:rPr lang="sl-SI" smtClean="0"/>
              <a:t>2</a:t>
            </a:fld>
            <a:endParaRPr lang="sl-SI"/>
          </a:p>
        </p:txBody>
      </p:sp>
    </p:spTree>
    <p:extLst>
      <p:ext uri="{BB962C8B-B14F-4D97-AF65-F5344CB8AC3E}">
        <p14:creationId xmlns:p14="http://schemas.microsoft.com/office/powerpoint/2010/main" val="22265137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značba mesta stranske slike 1"/>
          <p:cNvSpPr>
            <a:spLocks noGrp="1" noRot="1" noChangeAspect="1"/>
          </p:cNvSpPr>
          <p:nvPr>
            <p:ph type="sldImg"/>
          </p:nvPr>
        </p:nvSpPr>
        <p:spPr/>
      </p:sp>
      <p:sp>
        <p:nvSpPr>
          <p:cNvPr id="3" name="Označba mesta opomb 2"/>
          <p:cNvSpPr>
            <a:spLocks noGrp="1"/>
          </p:cNvSpPr>
          <p:nvPr>
            <p:ph type="body" idx="1"/>
          </p:nvPr>
        </p:nvSpPr>
        <p:spPr/>
        <p:txBody>
          <a:bodyPr/>
          <a:lstStyle/>
          <a:p>
            <a:endParaRPr lang="sl-SI" dirty="0"/>
          </a:p>
        </p:txBody>
      </p:sp>
      <p:sp>
        <p:nvSpPr>
          <p:cNvPr id="4" name="Označba mesta številke diapozitiva 3"/>
          <p:cNvSpPr>
            <a:spLocks noGrp="1"/>
          </p:cNvSpPr>
          <p:nvPr>
            <p:ph type="sldNum" sz="quarter" idx="10"/>
          </p:nvPr>
        </p:nvSpPr>
        <p:spPr/>
        <p:txBody>
          <a:bodyPr/>
          <a:lstStyle/>
          <a:p>
            <a:fld id="{3F3DA248-B420-4F54-BE05-B68F4DC62F25}" type="slidenum">
              <a:rPr lang="sl-SI" smtClean="0"/>
              <a:t>3</a:t>
            </a:fld>
            <a:endParaRPr lang="sl-SI"/>
          </a:p>
        </p:txBody>
      </p:sp>
    </p:spTree>
    <p:extLst>
      <p:ext uri="{BB962C8B-B14F-4D97-AF65-F5344CB8AC3E}">
        <p14:creationId xmlns:p14="http://schemas.microsoft.com/office/powerpoint/2010/main" val="39698047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značba mesta stranske slike 1"/>
          <p:cNvSpPr>
            <a:spLocks noGrp="1" noRot="1" noChangeAspect="1"/>
          </p:cNvSpPr>
          <p:nvPr>
            <p:ph type="sldImg"/>
          </p:nvPr>
        </p:nvSpPr>
        <p:spPr/>
      </p:sp>
      <p:sp>
        <p:nvSpPr>
          <p:cNvPr id="3" name="Označba mesta opomb 2"/>
          <p:cNvSpPr>
            <a:spLocks noGrp="1"/>
          </p:cNvSpPr>
          <p:nvPr>
            <p:ph type="body" idx="1"/>
          </p:nvPr>
        </p:nvSpPr>
        <p:spPr/>
        <p:txBody>
          <a:bodyPr/>
          <a:lstStyle/>
          <a:p>
            <a:pPr>
              <a:lnSpc>
                <a:spcPct val="107000"/>
              </a:lnSpc>
              <a:spcAft>
                <a:spcPts val="800"/>
              </a:spcAft>
            </a:pPr>
            <a:r>
              <a:rPr lang="sl-SI" sz="1200" dirty="0">
                <a:effectLst/>
                <a:latin typeface="Calibri" panose="020F0502020204030204" pitchFamily="34" charset="0"/>
                <a:ea typeface="Calibri" panose="020F0502020204030204" pitchFamily="34" charset="0"/>
                <a:cs typeface="Times New Roman" panose="02020603050405020304" pitchFamily="18" charset="0"/>
              </a:rPr>
              <a:t>Že od leta 2017 imamo na občinah vodilni delež. Dejstvo pa je, da danes že </a:t>
            </a:r>
            <a:r>
              <a:rPr lang="sl-SI" sz="1200" b="1" dirty="0">
                <a:effectLst/>
                <a:latin typeface="Calibri" panose="020F0502020204030204" pitchFamily="34" charset="0"/>
                <a:ea typeface="Calibri" panose="020F0502020204030204" pitchFamily="34" charset="0"/>
                <a:cs typeface="Times New Roman" panose="02020603050405020304" pitchFamily="18" charset="0"/>
              </a:rPr>
              <a:t>več kot polovica občin v Sloveniji uporablja ODOS, </a:t>
            </a:r>
            <a:r>
              <a:rPr lang="sl-SI" sz="1200" dirty="0">
                <a:effectLst/>
                <a:latin typeface="Calibri" panose="020F0502020204030204" pitchFamily="34" charset="0"/>
                <a:ea typeface="Calibri" panose="020F0502020204030204" pitchFamily="34" charset="0"/>
                <a:cs typeface="Times New Roman" panose="02020603050405020304" pitchFamily="18" charset="0"/>
              </a:rPr>
              <a:t>zato vas vabimo, da se tudi vi, kateri morda še niste naši uporabniki, pridružite najboljšim in najbolj modernim slovenskim občinam, kot tudi občinam v tujini, ki skrbijo za zadovoljstvo svojih zaposlenih in občanov ravno s pomočjo našega ODOS-a.</a:t>
            </a:r>
          </a:p>
          <a:p>
            <a:pPr>
              <a:lnSpc>
                <a:spcPct val="107000"/>
              </a:lnSpc>
              <a:spcAft>
                <a:spcPts val="800"/>
              </a:spcAft>
            </a:pPr>
            <a:endParaRPr lang="sl-SI" sz="12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sl-SI" sz="1200" dirty="0">
                <a:effectLst/>
                <a:latin typeface="Calibri" panose="020F0502020204030204" pitchFamily="34" charset="0"/>
                <a:ea typeface="Calibri" panose="020F0502020204030204" pitchFamily="34" charset="0"/>
                <a:cs typeface="Times New Roman" panose="02020603050405020304" pitchFamily="18" charset="0"/>
              </a:rPr>
              <a:t>Za morebitno zunanje mnenje o ODOS-u in nas kot podjetju PIA pa morda vprašajte katero od vaših sosednjih oz. bližnjih občin. Tako boste dobili najboljšo uporabniško izkušnjo. Lahko pa za informacije in mnenja uporabnikov obiščete tudi našo </a:t>
            </a:r>
            <a:r>
              <a:rPr lang="sl-SI" sz="1200" b="1" dirty="0">
                <a:effectLst/>
                <a:latin typeface="Calibri" panose="020F0502020204030204" pitchFamily="34" charset="0"/>
                <a:ea typeface="Calibri" panose="020F0502020204030204" pitchFamily="34" charset="0"/>
                <a:cs typeface="Times New Roman" panose="02020603050405020304" pitchFamily="18" charset="0"/>
              </a:rPr>
              <a:t>novo spletno stran, </a:t>
            </a:r>
            <a:r>
              <a:rPr lang="sl-SI" sz="1200" b="0" dirty="0">
                <a:effectLst/>
                <a:latin typeface="Calibri" panose="020F0502020204030204" pitchFamily="34" charset="0"/>
                <a:ea typeface="Calibri" panose="020F0502020204030204" pitchFamily="34" charset="0"/>
                <a:cs typeface="Times New Roman" panose="02020603050405020304" pitchFamily="18" charset="0"/>
              </a:rPr>
              <a:t>ali pa še danes izkoristite priložnost in se o nas in ODOS-u pozanimate pri danes prisotnih občinah.</a:t>
            </a:r>
          </a:p>
          <a:p>
            <a:pPr>
              <a:lnSpc>
                <a:spcPct val="107000"/>
              </a:lnSpc>
              <a:spcAft>
                <a:spcPts val="800"/>
              </a:spcAft>
            </a:pPr>
            <a:endParaRPr lang="sl-SI" sz="1200" b="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sl-SI" sz="1200" b="0" dirty="0">
                <a:effectLst/>
                <a:latin typeface="Calibri" panose="020F0502020204030204" pitchFamily="34" charset="0"/>
                <a:ea typeface="Calibri" panose="020F0502020204030204" pitchFamily="34" charset="0"/>
                <a:cs typeface="Times New Roman" panose="02020603050405020304" pitchFamily="18" charset="0"/>
              </a:rPr>
              <a:t>Prisotni smo tudi v tujini (Bosna, Hrvaška)</a:t>
            </a:r>
            <a:endParaRPr lang="sl-SI" sz="1200" b="1" dirty="0">
              <a:effectLst/>
              <a:latin typeface="Calibri" panose="020F0502020204030204" pitchFamily="34" charset="0"/>
              <a:ea typeface="Calibri" panose="020F0502020204030204" pitchFamily="34" charset="0"/>
              <a:cs typeface="Times New Roman" panose="02020603050405020304" pitchFamily="18" charset="0"/>
            </a:endParaRPr>
          </a:p>
          <a:p>
            <a:endParaRPr lang="sl-SI" sz="1200" dirty="0"/>
          </a:p>
        </p:txBody>
      </p:sp>
      <p:sp>
        <p:nvSpPr>
          <p:cNvPr id="4" name="Označba mesta številke diapozitiva 3"/>
          <p:cNvSpPr>
            <a:spLocks noGrp="1"/>
          </p:cNvSpPr>
          <p:nvPr>
            <p:ph type="sldNum" sz="quarter" idx="5"/>
          </p:nvPr>
        </p:nvSpPr>
        <p:spPr/>
        <p:txBody>
          <a:bodyPr/>
          <a:lstStyle/>
          <a:p>
            <a:fld id="{753F62F7-4E04-41F4-94FA-B4FF5C18648B}" type="slidenum">
              <a:rPr lang="sl-SI" smtClean="0"/>
              <a:t>4</a:t>
            </a:fld>
            <a:endParaRPr lang="sl-SI"/>
          </a:p>
        </p:txBody>
      </p:sp>
    </p:spTree>
    <p:extLst>
      <p:ext uri="{BB962C8B-B14F-4D97-AF65-F5344CB8AC3E}">
        <p14:creationId xmlns:p14="http://schemas.microsoft.com/office/powerpoint/2010/main" val="15479377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značba mesta stranske slike 1"/>
          <p:cNvSpPr>
            <a:spLocks noGrp="1" noRot="1" noChangeAspect="1"/>
          </p:cNvSpPr>
          <p:nvPr>
            <p:ph type="sldImg"/>
          </p:nvPr>
        </p:nvSpPr>
        <p:spPr/>
      </p:sp>
      <p:sp>
        <p:nvSpPr>
          <p:cNvPr id="3" name="Označba mesta opomb 2"/>
          <p:cNvSpPr>
            <a:spLocks noGrp="1"/>
          </p:cNvSpPr>
          <p:nvPr>
            <p:ph type="body" idx="1"/>
          </p:nvPr>
        </p:nvSpPr>
        <p:spPr/>
        <p:txBody>
          <a:bodyPr/>
          <a:lstStyle/>
          <a:p>
            <a:endParaRPr lang="sl-SI" dirty="0"/>
          </a:p>
        </p:txBody>
      </p:sp>
      <p:sp>
        <p:nvSpPr>
          <p:cNvPr id="4" name="Označba mesta številke diapozitiva 3"/>
          <p:cNvSpPr>
            <a:spLocks noGrp="1"/>
          </p:cNvSpPr>
          <p:nvPr>
            <p:ph type="sldNum" sz="quarter" idx="5"/>
          </p:nvPr>
        </p:nvSpPr>
        <p:spPr/>
        <p:txBody>
          <a:bodyPr/>
          <a:lstStyle/>
          <a:p>
            <a:fld id="{753F62F7-4E04-41F4-94FA-B4FF5C18648B}" type="slidenum">
              <a:rPr lang="sl-SI" smtClean="0"/>
              <a:t>5</a:t>
            </a:fld>
            <a:endParaRPr lang="sl-SI"/>
          </a:p>
        </p:txBody>
      </p:sp>
    </p:spTree>
    <p:extLst>
      <p:ext uri="{BB962C8B-B14F-4D97-AF65-F5344CB8AC3E}">
        <p14:creationId xmlns:p14="http://schemas.microsoft.com/office/powerpoint/2010/main" val="17109836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značba mesta stranske slike 1"/>
          <p:cNvSpPr>
            <a:spLocks noGrp="1" noRot="1" noChangeAspect="1"/>
          </p:cNvSpPr>
          <p:nvPr>
            <p:ph type="sldImg"/>
          </p:nvPr>
        </p:nvSpPr>
        <p:spPr/>
      </p:sp>
      <p:sp>
        <p:nvSpPr>
          <p:cNvPr id="3" name="Označba mesta opomb 2"/>
          <p:cNvSpPr>
            <a:spLocks noGrp="1"/>
          </p:cNvSpPr>
          <p:nvPr>
            <p:ph type="body" idx="1"/>
          </p:nvPr>
        </p:nvSpPr>
        <p:spPr/>
        <p:txBody>
          <a:bodyPr/>
          <a:lstStyle/>
          <a:p>
            <a:pPr marL="171450" indent="-171450">
              <a:buFont typeface="Arial" panose="020B0604020202020204" pitchFamily="34" charset="0"/>
              <a:buChar char="•"/>
            </a:pPr>
            <a:r>
              <a:rPr lang="sl-SI" sz="1800" b="0" i="0" u="none" strike="noStrike" baseline="0" dirty="0">
                <a:solidFill>
                  <a:srgbClr val="000000"/>
                </a:solidFill>
                <a:latin typeface="Verdana" panose="020B0604030504040204" pitchFamily="34" charset="0"/>
              </a:rPr>
              <a:t>Aplikacija PISO + ODOS je na voljo občinam, ki že uporabljajo storitve PISO in ODOS. Omogoča enostavno uporabo podatkov iz dokumentnega sistema (vhodne pošte) za izdelavo končnih potrdil iz aplikacij PISO (odločba o KP- komunalnem prispevku, LI, pritožbe NUSZ …) </a:t>
            </a:r>
          </a:p>
          <a:p>
            <a:pPr marL="171450" indent="-171450">
              <a:buFont typeface="Arial" panose="020B0604020202020204" pitchFamily="34" charset="0"/>
              <a:buChar char="•"/>
            </a:pPr>
            <a:r>
              <a:rPr lang="sl-SI" sz="1800" b="0" i="0" u="none" strike="noStrike" baseline="0" dirty="0">
                <a:latin typeface="Calibri" panose="020F0502020204030204" pitchFamily="34" charset="0"/>
              </a:rPr>
              <a:t>Oba sistema pri svojih opravilih operirata z določenimi isto-vrednimi informacijami, povezanimi z vlagatelji in lokacijo. Vzpostavljena povezava med obema sistema omogoča hitro in učinkovito izmenjavo teh informacij, kar predstavlja občuten prihranek pri izvedbi posameznih opravil referentov, pristojnih za pripravo končnih odgovorov in izhodne </a:t>
            </a:r>
            <a:r>
              <a:rPr lang="sl-SI" sz="1800" b="0" i="0" u="none" strike="noStrike" baseline="0" dirty="0" err="1">
                <a:latin typeface="Calibri" panose="020F0502020204030204" pitchFamily="34" charset="0"/>
              </a:rPr>
              <a:t>pote</a:t>
            </a:r>
            <a:r>
              <a:rPr lang="sl-SI" sz="1800" b="0" i="0" u="none" strike="noStrike" baseline="0" dirty="0">
                <a:latin typeface="Calibri" panose="020F0502020204030204" pitchFamily="34" charset="0"/>
              </a:rPr>
              <a:t>.</a:t>
            </a:r>
          </a:p>
          <a:p>
            <a:pPr algn="l"/>
            <a:endParaRPr lang="sl-SI" sz="1800" b="0" i="0" u="none" strike="noStrike" baseline="0" dirty="0">
              <a:latin typeface="Calibri" panose="020F0502020204030204" pitchFamily="34" charset="0"/>
            </a:endParaRPr>
          </a:p>
          <a:p>
            <a:endParaRPr lang="sl-SI" dirty="0"/>
          </a:p>
        </p:txBody>
      </p:sp>
      <p:sp>
        <p:nvSpPr>
          <p:cNvPr id="4" name="Označba mesta številke diapozitiva 3"/>
          <p:cNvSpPr>
            <a:spLocks noGrp="1"/>
          </p:cNvSpPr>
          <p:nvPr>
            <p:ph type="sldNum" sz="quarter" idx="10"/>
          </p:nvPr>
        </p:nvSpPr>
        <p:spPr/>
        <p:txBody>
          <a:bodyPr/>
          <a:lstStyle/>
          <a:p>
            <a:fld id="{3DB14280-2A56-4054-84D9-235F422D2A57}" type="slidenum">
              <a:rPr lang="sl-SI" smtClean="0"/>
              <a:t>6</a:t>
            </a:fld>
            <a:endParaRPr lang="sl-SI"/>
          </a:p>
        </p:txBody>
      </p:sp>
    </p:spTree>
    <p:extLst>
      <p:ext uri="{BB962C8B-B14F-4D97-AF65-F5344CB8AC3E}">
        <p14:creationId xmlns:p14="http://schemas.microsoft.com/office/powerpoint/2010/main" val="40009192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značba mesta stranske slike 1"/>
          <p:cNvSpPr>
            <a:spLocks noGrp="1" noRot="1" noChangeAspect="1"/>
          </p:cNvSpPr>
          <p:nvPr>
            <p:ph type="sldImg"/>
          </p:nvPr>
        </p:nvSpPr>
        <p:spPr/>
      </p:sp>
      <p:sp>
        <p:nvSpPr>
          <p:cNvPr id="3" name="Označba mesta opomb 2"/>
          <p:cNvSpPr>
            <a:spLocks noGrp="1"/>
          </p:cNvSpPr>
          <p:nvPr>
            <p:ph type="body" idx="1"/>
          </p:nvPr>
        </p:nvSpPr>
        <p:spPr/>
        <p:txBody>
          <a:bodyPr/>
          <a:lstStyle/>
          <a:p>
            <a:pPr algn="l"/>
            <a:endParaRPr lang="sl-SI" sz="1200" b="0" i="0" u="none" strike="noStrike" baseline="0" dirty="0">
              <a:latin typeface="Calibri" panose="020F0502020204030204" pitchFamily="34" charset="0"/>
            </a:endParaRPr>
          </a:p>
          <a:p>
            <a:pPr marL="285750" indent="-285750" algn="l">
              <a:buFont typeface="Arial" panose="020B0604020202020204" pitchFamily="34" charset="0"/>
              <a:buChar char="•"/>
            </a:pPr>
            <a:r>
              <a:rPr lang="sl-SI" sz="1200" b="0" i="0" u="none" strike="noStrike" baseline="0" dirty="0">
                <a:latin typeface="Calibri" panose="020F0502020204030204" pitchFamily="34" charset="0"/>
              </a:rPr>
              <a:t>Izmenjava informacij med obema sistemoma v realnem času (oziroma na </a:t>
            </a:r>
            <a:r>
              <a:rPr lang="sl-SI" sz="1200" b="0" i="0" u="none" strike="noStrike" baseline="0" dirty="0" err="1">
                <a:latin typeface="Calibri" panose="020F0502020204030204" pitchFamily="34" charset="0"/>
              </a:rPr>
              <a:t>preddefinirano</a:t>
            </a:r>
            <a:r>
              <a:rPr lang="sl-SI" sz="1200" b="0" i="0" u="none" strike="noStrike" baseline="0" dirty="0">
                <a:latin typeface="Calibri" panose="020F0502020204030204" pitchFamily="34" charset="0"/>
              </a:rPr>
              <a:t> časovno periodo).</a:t>
            </a:r>
          </a:p>
          <a:p>
            <a:pPr marL="285750" indent="-285750" algn="l">
              <a:buFont typeface="Arial" panose="020B0604020202020204" pitchFamily="34" charset="0"/>
              <a:buChar char="•"/>
            </a:pPr>
            <a:r>
              <a:rPr lang="sl-SI" sz="1200" b="0" i="0" u="none" strike="noStrike" baseline="0" dirty="0">
                <a:latin typeface="Calibri" panose="020F0502020204030204" pitchFamily="34" charset="0"/>
              </a:rPr>
              <a:t>ODOS: Omogočena povezava in samodejna izmenjava podatkov s sistemom PISO o podatkih o katastrskih občinah in parcelah, vezanih na izbrano zadevo ali dokument. Omogočeno je iskanje po omenjenih podatkih in povezava z interaktivno karto, kjer je vidno označena izbrana parcela.</a:t>
            </a:r>
          </a:p>
          <a:p>
            <a:pPr marL="285750" indent="-285750" algn="l">
              <a:buFont typeface="Arial" panose="020B0604020202020204" pitchFamily="34" charset="0"/>
              <a:buChar char="•"/>
            </a:pPr>
            <a:r>
              <a:rPr lang="sl-SI" sz="1200" b="0" i="0" u="none" strike="noStrike" baseline="0" dirty="0">
                <a:latin typeface="Calibri" panose="020F0502020204030204" pitchFamily="34" charset="0"/>
              </a:rPr>
              <a:t>Prenos potrebnih informacij iz sistema ODOS v namensko aplikacijo PISO (Lokacijska informacija, Komunalni prispevek).</a:t>
            </a:r>
          </a:p>
          <a:p>
            <a:pPr marL="285750" indent="-285750" algn="l">
              <a:buFont typeface="Arial" panose="020B0604020202020204" pitchFamily="34" charset="0"/>
              <a:buChar char="•"/>
            </a:pPr>
            <a:r>
              <a:rPr lang="sl-SI" sz="1200" b="0" i="0" u="none" strike="noStrike" baseline="0" dirty="0">
                <a:latin typeface="Calibri" panose="020F0502020204030204" pitchFamily="34" charset="0"/>
              </a:rPr>
              <a:t>Prenos končnega dokumenta, izdelanega v namenski aplikaciji, iz sistema PISO v sistem ODOS.</a:t>
            </a:r>
            <a:r>
              <a:rPr lang="sl-SI" sz="1200" b="0" i="0" u="none" strike="noStrike" baseline="0" dirty="0">
                <a:solidFill>
                  <a:srgbClr val="000000"/>
                </a:solidFill>
                <a:latin typeface="Verdana" panose="020B0604030504040204" pitchFamily="34" charset="0"/>
              </a:rPr>
              <a:t>	</a:t>
            </a:r>
          </a:p>
          <a:p>
            <a:pPr marL="171450" indent="-171450">
              <a:buFont typeface="Arial" panose="020B0604020202020204" pitchFamily="34" charset="0"/>
              <a:buChar char="•"/>
            </a:pPr>
            <a:endParaRPr lang="sl-SI" dirty="0"/>
          </a:p>
        </p:txBody>
      </p:sp>
      <p:sp>
        <p:nvSpPr>
          <p:cNvPr id="4" name="Označba mesta številke diapozitiva 3"/>
          <p:cNvSpPr>
            <a:spLocks noGrp="1"/>
          </p:cNvSpPr>
          <p:nvPr>
            <p:ph type="sldNum" sz="quarter" idx="10"/>
          </p:nvPr>
        </p:nvSpPr>
        <p:spPr/>
        <p:txBody>
          <a:bodyPr/>
          <a:lstStyle/>
          <a:p>
            <a:fld id="{3DB14280-2A56-4054-84D9-235F422D2A57}" type="slidenum">
              <a:rPr lang="sl-SI" smtClean="0"/>
              <a:t>7</a:t>
            </a:fld>
            <a:endParaRPr lang="sl-SI"/>
          </a:p>
        </p:txBody>
      </p:sp>
    </p:spTree>
    <p:extLst>
      <p:ext uri="{BB962C8B-B14F-4D97-AF65-F5344CB8AC3E}">
        <p14:creationId xmlns:p14="http://schemas.microsoft.com/office/powerpoint/2010/main" val="3983189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značba mesta stranske slike 1"/>
          <p:cNvSpPr>
            <a:spLocks noGrp="1" noRot="1" noChangeAspect="1"/>
          </p:cNvSpPr>
          <p:nvPr>
            <p:ph type="sldImg"/>
          </p:nvPr>
        </p:nvSpPr>
        <p:spPr/>
      </p:sp>
      <p:sp>
        <p:nvSpPr>
          <p:cNvPr id="3" name="Označba mesta opomb 2"/>
          <p:cNvSpPr>
            <a:spLocks noGrp="1"/>
          </p:cNvSpPr>
          <p:nvPr>
            <p:ph type="body" idx="1"/>
          </p:nvPr>
        </p:nvSpPr>
        <p:spPr/>
        <p:txBody>
          <a:bodyPr/>
          <a:lstStyle/>
          <a:p>
            <a:pPr algn="l"/>
            <a:endParaRPr lang="sl-SI" sz="1800" b="0" i="0" u="none" strike="noStrike" baseline="0" dirty="0">
              <a:latin typeface="Calibri" panose="020F0502020204030204" pitchFamily="34" charset="0"/>
            </a:endParaRPr>
          </a:p>
          <a:p>
            <a:endParaRPr lang="sl-SI" dirty="0"/>
          </a:p>
        </p:txBody>
      </p:sp>
      <p:sp>
        <p:nvSpPr>
          <p:cNvPr id="4" name="Označba mesta številke diapozitiva 3"/>
          <p:cNvSpPr>
            <a:spLocks noGrp="1"/>
          </p:cNvSpPr>
          <p:nvPr>
            <p:ph type="sldNum" sz="quarter" idx="10"/>
          </p:nvPr>
        </p:nvSpPr>
        <p:spPr/>
        <p:txBody>
          <a:bodyPr/>
          <a:lstStyle/>
          <a:p>
            <a:fld id="{3DB14280-2A56-4054-84D9-235F422D2A57}" type="slidenum">
              <a:rPr lang="sl-SI" smtClean="0"/>
              <a:t>8</a:t>
            </a:fld>
            <a:endParaRPr lang="sl-SI"/>
          </a:p>
        </p:txBody>
      </p:sp>
    </p:spTree>
    <p:extLst>
      <p:ext uri="{BB962C8B-B14F-4D97-AF65-F5344CB8AC3E}">
        <p14:creationId xmlns:p14="http://schemas.microsoft.com/office/powerpoint/2010/main" val="15008443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značba mesta stranske slike 1"/>
          <p:cNvSpPr>
            <a:spLocks noGrp="1" noRot="1" noChangeAspect="1"/>
          </p:cNvSpPr>
          <p:nvPr>
            <p:ph type="sldImg"/>
          </p:nvPr>
        </p:nvSpPr>
        <p:spPr/>
      </p:sp>
      <p:sp>
        <p:nvSpPr>
          <p:cNvPr id="3" name="Označba mesta opomb 2"/>
          <p:cNvSpPr>
            <a:spLocks noGrp="1"/>
          </p:cNvSpPr>
          <p:nvPr>
            <p:ph type="body" idx="1"/>
          </p:nvPr>
        </p:nvSpPr>
        <p:spPr/>
        <p:txBody>
          <a:bodyPr/>
          <a:lstStyle/>
          <a:p>
            <a:pPr algn="l"/>
            <a:endParaRPr lang="sl-SI" sz="1800" b="0" i="0" u="none" strike="noStrike" baseline="0" dirty="0">
              <a:latin typeface="Calibri" panose="020F0502020204030204" pitchFamily="34" charset="0"/>
            </a:endParaRPr>
          </a:p>
          <a:p>
            <a:endParaRPr lang="sl-SI" dirty="0"/>
          </a:p>
        </p:txBody>
      </p:sp>
      <p:sp>
        <p:nvSpPr>
          <p:cNvPr id="4" name="Označba mesta številke diapozitiva 3"/>
          <p:cNvSpPr>
            <a:spLocks noGrp="1"/>
          </p:cNvSpPr>
          <p:nvPr>
            <p:ph type="sldNum" sz="quarter" idx="10"/>
          </p:nvPr>
        </p:nvSpPr>
        <p:spPr/>
        <p:txBody>
          <a:bodyPr/>
          <a:lstStyle/>
          <a:p>
            <a:fld id="{3DB14280-2A56-4054-84D9-235F422D2A57}" type="slidenum">
              <a:rPr lang="sl-SI" smtClean="0"/>
              <a:t>9</a:t>
            </a:fld>
            <a:endParaRPr lang="sl-SI"/>
          </a:p>
        </p:txBody>
      </p:sp>
    </p:spTree>
    <p:extLst>
      <p:ext uri="{BB962C8B-B14F-4D97-AF65-F5344CB8AC3E}">
        <p14:creationId xmlns:p14="http://schemas.microsoft.com/office/powerpoint/2010/main" val="38035143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Naslovni diapozitiv">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FADB45EA-F631-4FEC-814E-EA184082BAC2}"/>
              </a:ext>
            </a:extLst>
          </p:cNvPr>
          <p:cNvSpPr>
            <a:spLocks noGrp="1"/>
          </p:cNvSpPr>
          <p:nvPr>
            <p:ph type="ctrTitle"/>
          </p:nvPr>
        </p:nvSpPr>
        <p:spPr>
          <a:xfrm>
            <a:off x="1524000" y="1122363"/>
            <a:ext cx="9144000" cy="2387600"/>
          </a:xfrm>
        </p:spPr>
        <p:txBody>
          <a:bodyPr anchor="b"/>
          <a:lstStyle>
            <a:lvl1pPr algn="ctr">
              <a:defRPr sz="6000"/>
            </a:lvl1pPr>
          </a:lstStyle>
          <a:p>
            <a:r>
              <a:rPr lang="sl-SI"/>
              <a:t>Kliknite, če želite urediti slog naslova matrice</a:t>
            </a:r>
          </a:p>
        </p:txBody>
      </p:sp>
      <p:sp>
        <p:nvSpPr>
          <p:cNvPr id="3" name="Podnaslov 2">
            <a:extLst>
              <a:ext uri="{FF2B5EF4-FFF2-40B4-BE49-F238E27FC236}">
                <a16:creationId xmlns:a16="http://schemas.microsoft.com/office/drawing/2014/main" id="{957B5678-F295-4234-8E03-5445F1131B8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l-SI"/>
              <a:t>Kliknite, če želite urediti slog podnaslova matrice</a:t>
            </a:r>
          </a:p>
        </p:txBody>
      </p:sp>
      <p:sp>
        <p:nvSpPr>
          <p:cNvPr id="4" name="Označba mesta datuma 3">
            <a:extLst>
              <a:ext uri="{FF2B5EF4-FFF2-40B4-BE49-F238E27FC236}">
                <a16:creationId xmlns:a16="http://schemas.microsoft.com/office/drawing/2014/main" id="{44DED95C-A77D-466A-AF5A-9501DA676D9F}"/>
              </a:ext>
            </a:extLst>
          </p:cNvPr>
          <p:cNvSpPr>
            <a:spLocks noGrp="1"/>
          </p:cNvSpPr>
          <p:nvPr>
            <p:ph type="dt" sz="half" idx="10"/>
          </p:nvPr>
        </p:nvSpPr>
        <p:spPr/>
        <p:txBody>
          <a:bodyPr/>
          <a:lstStyle/>
          <a:p>
            <a:fld id="{9E6CDAC8-5F68-4388-8228-2869EB1568AF}" type="datetimeFigureOut">
              <a:rPr lang="sl-SI" smtClean="0"/>
              <a:t>7. 05. 2025</a:t>
            </a:fld>
            <a:endParaRPr lang="sl-SI"/>
          </a:p>
        </p:txBody>
      </p:sp>
      <p:sp>
        <p:nvSpPr>
          <p:cNvPr id="5" name="Označba mesta noge 4">
            <a:extLst>
              <a:ext uri="{FF2B5EF4-FFF2-40B4-BE49-F238E27FC236}">
                <a16:creationId xmlns:a16="http://schemas.microsoft.com/office/drawing/2014/main" id="{AE5A94DF-6ECC-462C-943E-B7818695AE96}"/>
              </a:ext>
            </a:extLst>
          </p:cNvPr>
          <p:cNvSpPr>
            <a:spLocks noGrp="1"/>
          </p:cNvSpPr>
          <p:nvPr>
            <p:ph type="ftr" sz="quarter" idx="11"/>
          </p:nvPr>
        </p:nvSpPr>
        <p:spPr/>
        <p:txBody>
          <a:bodyPr/>
          <a:lstStyle/>
          <a:p>
            <a:endParaRPr lang="sl-SI"/>
          </a:p>
        </p:txBody>
      </p:sp>
      <p:sp>
        <p:nvSpPr>
          <p:cNvPr id="6" name="Označba mesta številke diapozitiva 5">
            <a:extLst>
              <a:ext uri="{FF2B5EF4-FFF2-40B4-BE49-F238E27FC236}">
                <a16:creationId xmlns:a16="http://schemas.microsoft.com/office/drawing/2014/main" id="{75438235-87F5-4BE5-B307-D8B144B84607}"/>
              </a:ext>
            </a:extLst>
          </p:cNvPr>
          <p:cNvSpPr>
            <a:spLocks noGrp="1"/>
          </p:cNvSpPr>
          <p:nvPr>
            <p:ph type="sldNum" sz="quarter" idx="12"/>
          </p:nvPr>
        </p:nvSpPr>
        <p:spPr/>
        <p:txBody>
          <a:bodyPr/>
          <a:lstStyle/>
          <a:p>
            <a:fld id="{5FECDCAA-A231-4C64-ACB1-8F0341FC8FD3}" type="slidenum">
              <a:rPr lang="sl-SI" smtClean="0"/>
              <a:t>‹#›</a:t>
            </a:fld>
            <a:endParaRPr lang="sl-SI"/>
          </a:p>
        </p:txBody>
      </p:sp>
    </p:spTree>
    <p:extLst>
      <p:ext uri="{BB962C8B-B14F-4D97-AF65-F5344CB8AC3E}">
        <p14:creationId xmlns:p14="http://schemas.microsoft.com/office/powerpoint/2010/main" val="4287842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slov in navpično besedilo">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25B06C89-5729-4259-A78D-85BA415F3B6E}"/>
              </a:ext>
            </a:extLst>
          </p:cNvPr>
          <p:cNvSpPr>
            <a:spLocks noGrp="1"/>
          </p:cNvSpPr>
          <p:nvPr>
            <p:ph type="title"/>
          </p:nvPr>
        </p:nvSpPr>
        <p:spPr/>
        <p:txBody>
          <a:bodyPr/>
          <a:lstStyle/>
          <a:p>
            <a:r>
              <a:rPr lang="sl-SI"/>
              <a:t>Kliknite, če želite urediti slog naslova matrice</a:t>
            </a:r>
          </a:p>
        </p:txBody>
      </p:sp>
      <p:sp>
        <p:nvSpPr>
          <p:cNvPr id="3" name="Označba mesta navpičnega besedila 2">
            <a:extLst>
              <a:ext uri="{FF2B5EF4-FFF2-40B4-BE49-F238E27FC236}">
                <a16:creationId xmlns:a16="http://schemas.microsoft.com/office/drawing/2014/main" id="{D3D76BF3-63AA-4406-A319-E1055B042575}"/>
              </a:ext>
            </a:extLst>
          </p:cNvPr>
          <p:cNvSpPr>
            <a:spLocks noGrp="1"/>
          </p:cNvSpPr>
          <p:nvPr>
            <p:ph type="body" orient="vert" idx="1"/>
          </p:nvPr>
        </p:nvSpPr>
        <p:spPr/>
        <p:txBody>
          <a:bodyPr vert="eaVert"/>
          <a:lstStyle/>
          <a:p>
            <a:pPr lvl="0"/>
            <a:r>
              <a:rPr lang="sl-SI"/>
              <a:t>Uredite sloge besedila matrice</a:t>
            </a:r>
          </a:p>
          <a:p>
            <a:pPr lvl="1"/>
            <a:r>
              <a:rPr lang="sl-SI"/>
              <a:t>Druga raven</a:t>
            </a:r>
          </a:p>
          <a:p>
            <a:pPr lvl="2"/>
            <a:r>
              <a:rPr lang="sl-SI"/>
              <a:t>Tretja raven</a:t>
            </a:r>
          </a:p>
          <a:p>
            <a:pPr lvl="3"/>
            <a:r>
              <a:rPr lang="sl-SI"/>
              <a:t>Četrta raven</a:t>
            </a:r>
          </a:p>
          <a:p>
            <a:pPr lvl="4"/>
            <a:r>
              <a:rPr lang="sl-SI"/>
              <a:t>Peta raven</a:t>
            </a:r>
          </a:p>
        </p:txBody>
      </p:sp>
      <p:sp>
        <p:nvSpPr>
          <p:cNvPr id="4" name="Označba mesta datuma 3">
            <a:extLst>
              <a:ext uri="{FF2B5EF4-FFF2-40B4-BE49-F238E27FC236}">
                <a16:creationId xmlns:a16="http://schemas.microsoft.com/office/drawing/2014/main" id="{E11CD278-70D3-42B1-BC6E-B1D23E5C8B8C}"/>
              </a:ext>
            </a:extLst>
          </p:cNvPr>
          <p:cNvSpPr>
            <a:spLocks noGrp="1"/>
          </p:cNvSpPr>
          <p:nvPr>
            <p:ph type="dt" sz="half" idx="10"/>
          </p:nvPr>
        </p:nvSpPr>
        <p:spPr/>
        <p:txBody>
          <a:bodyPr/>
          <a:lstStyle/>
          <a:p>
            <a:fld id="{9E6CDAC8-5F68-4388-8228-2869EB1568AF}" type="datetimeFigureOut">
              <a:rPr lang="sl-SI" smtClean="0"/>
              <a:t>7. 05. 2025</a:t>
            </a:fld>
            <a:endParaRPr lang="sl-SI"/>
          </a:p>
        </p:txBody>
      </p:sp>
      <p:sp>
        <p:nvSpPr>
          <p:cNvPr id="5" name="Označba mesta noge 4">
            <a:extLst>
              <a:ext uri="{FF2B5EF4-FFF2-40B4-BE49-F238E27FC236}">
                <a16:creationId xmlns:a16="http://schemas.microsoft.com/office/drawing/2014/main" id="{34228776-1057-4405-8620-E068FAB4F2BD}"/>
              </a:ext>
            </a:extLst>
          </p:cNvPr>
          <p:cNvSpPr>
            <a:spLocks noGrp="1"/>
          </p:cNvSpPr>
          <p:nvPr>
            <p:ph type="ftr" sz="quarter" idx="11"/>
          </p:nvPr>
        </p:nvSpPr>
        <p:spPr/>
        <p:txBody>
          <a:bodyPr/>
          <a:lstStyle/>
          <a:p>
            <a:endParaRPr lang="sl-SI"/>
          </a:p>
        </p:txBody>
      </p:sp>
      <p:sp>
        <p:nvSpPr>
          <p:cNvPr id="6" name="Označba mesta številke diapozitiva 5">
            <a:extLst>
              <a:ext uri="{FF2B5EF4-FFF2-40B4-BE49-F238E27FC236}">
                <a16:creationId xmlns:a16="http://schemas.microsoft.com/office/drawing/2014/main" id="{214AA222-14CD-4C16-B8C1-98901B1C5A71}"/>
              </a:ext>
            </a:extLst>
          </p:cNvPr>
          <p:cNvSpPr>
            <a:spLocks noGrp="1"/>
          </p:cNvSpPr>
          <p:nvPr>
            <p:ph type="sldNum" sz="quarter" idx="12"/>
          </p:nvPr>
        </p:nvSpPr>
        <p:spPr/>
        <p:txBody>
          <a:bodyPr/>
          <a:lstStyle/>
          <a:p>
            <a:fld id="{5FECDCAA-A231-4C64-ACB1-8F0341FC8FD3}" type="slidenum">
              <a:rPr lang="sl-SI" smtClean="0"/>
              <a:t>‹#›</a:t>
            </a:fld>
            <a:endParaRPr lang="sl-SI"/>
          </a:p>
        </p:txBody>
      </p:sp>
    </p:spTree>
    <p:extLst>
      <p:ext uri="{BB962C8B-B14F-4D97-AF65-F5344CB8AC3E}">
        <p14:creationId xmlns:p14="http://schemas.microsoft.com/office/powerpoint/2010/main" val="2262815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Navpični naslov in besedilo">
    <p:spTree>
      <p:nvGrpSpPr>
        <p:cNvPr id="1" name=""/>
        <p:cNvGrpSpPr/>
        <p:nvPr/>
      </p:nvGrpSpPr>
      <p:grpSpPr>
        <a:xfrm>
          <a:off x="0" y="0"/>
          <a:ext cx="0" cy="0"/>
          <a:chOff x="0" y="0"/>
          <a:chExt cx="0" cy="0"/>
        </a:xfrm>
      </p:grpSpPr>
      <p:sp>
        <p:nvSpPr>
          <p:cNvPr id="2" name="Navpični naslov 1">
            <a:extLst>
              <a:ext uri="{FF2B5EF4-FFF2-40B4-BE49-F238E27FC236}">
                <a16:creationId xmlns:a16="http://schemas.microsoft.com/office/drawing/2014/main" id="{6C87323D-D6D3-41A6-A796-B3FA89768812}"/>
              </a:ext>
            </a:extLst>
          </p:cNvPr>
          <p:cNvSpPr>
            <a:spLocks noGrp="1"/>
          </p:cNvSpPr>
          <p:nvPr>
            <p:ph type="title" orient="vert"/>
          </p:nvPr>
        </p:nvSpPr>
        <p:spPr>
          <a:xfrm>
            <a:off x="8724900" y="365125"/>
            <a:ext cx="2628900" cy="5811838"/>
          </a:xfrm>
        </p:spPr>
        <p:txBody>
          <a:bodyPr vert="eaVert"/>
          <a:lstStyle/>
          <a:p>
            <a:r>
              <a:rPr lang="sl-SI"/>
              <a:t>Kliknite, če želite urediti slog naslova matrice</a:t>
            </a:r>
          </a:p>
        </p:txBody>
      </p:sp>
      <p:sp>
        <p:nvSpPr>
          <p:cNvPr id="3" name="Označba mesta navpičnega besedila 2">
            <a:extLst>
              <a:ext uri="{FF2B5EF4-FFF2-40B4-BE49-F238E27FC236}">
                <a16:creationId xmlns:a16="http://schemas.microsoft.com/office/drawing/2014/main" id="{88EA1DE9-BF75-4678-BB7B-4D8EF473184D}"/>
              </a:ext>
            </a:extLst>
          </p:cNvPr>
          <p:cNvSpPr>
            <a:spLocks noGrp="1"/>
          </p:cNvSpPr>
          <p:nvPr>
            <p:ph type="body" orient="vert" idx="1"/>
          </p:nvPr>
        </p:nvSpPr>
        <p:spPr>
          <a:xfrm>
            <a:off x="838200" y="365125"/>
            <a:ext cx="7734300" cy="5811838"/>
          </a:xfrm>
        </p:spPr>
        <p:txBody>
          <a:bodyPr vert="eaVert"/>
          <a:lstStyle/>
          <a:p>
            <a:pPr lvl="0"/>
            <a:r>
              <a:rPr lang="sl-SI"/>
              <a:t>Uredite sloge besedila matrice</a:t>
            </a:r>
          </a:p>
          <a:p>
            <a:pPr lvl="1"/>
            <a:r>
              <a:rPr lang="sl-SI"/>
              <a:t>Druga raven</a:t>
            </a:r>
          </a:p>
          <a:p>
            <a:pPr lvl="2"/>
            <a:r>
              <a:rPr lang="sl-SI"/>
              <a:t>Tretja raven</a:t>
            </a:r>
          </a:p>
          <a:p>
            <a:pPr lvl="3"/>
            <a:r>
              <a:rPr lang="sl-SI"/>
              <a:t>Četrta raven</a:t>
            </a:r>
          </a:p>
          <a:p>
            <a:pPr lvl="4"/>
            <a:r>
              <a:rPr lang="sl-SI"/>
              <a:t>Peta raven</a:t>
            </a:r>
          </a:p>
        </p:txBody>
      </p:sp>
      <p:sp>
        <p:nvSpPr>
          <p:cNvPr id="4" name="Označba mesta datuma 3">
            <a:extLst>
              <a:ext uri="{FF2B5EF4-FFF2-40B4-BE49-F238E27FC236}">
                <a16:creationId xmlns:a16="http://schemas.microsoft.com/office/drawing/2014/main" id="{B5289070-C3ED-48B2-8D35-C255310E2F76}"/>
              </a:ext>
            </a:extLst>
          </p:cNvPr>
          <p:cNvSpPr>
            <a:spLocks noGrp="1"/>
          </p:cNvSpPr>
          <p:nvPr>
            <p:ph type="dt" sz="half" idx="10"/>
          </p:nvPr>
        </p:nvSpPr>
        <p:spPr/>
        <p:txBody>
          <a:bodyPr/>
          <a:lstStyle/>
          <a:p>
            <a:fld id="{9E6CDAC8-5F68-4388-8228-2869EB1568AF}" type="datetimeFigureOut">
              <a:rPr lang="sl-SI" smtClean="0"/>
              <a:t>7. 05. 2025</a:t>
            </a:fld>
            <a:endParaRPr lang="sl-SI"/>
          </a:p>
        </p:txBody>
      </p:sp>
      <p:sp>
        <p:nvSpPr>
          <p:cNvPr id="5" name="Označba mesta noge 4">
            <a:extLst>
              <a:ext uri="{FF2B5EF4-FFF2-40B4-BE49-F238E27FC236}">
                <a16:creationId xmlns:a16="http://schemas.microsoft.com/office/drawing/2014/main" id="{52BFCD94-9956-49FC-8A05-AEF4D874B71C}"/>
              </a:ext>
            </a:extLst>
          </p:cNvPr>
          <p:cNvSpPr>
            <a:spLocks noGrp="1"/>
          </p:cNvSpPr>
          <p:nvPr>
            <p:ph type="ftr" sz="quarter" idx="11"/>
          </p:nvPr>
        </p:nvSpPr>
        <p:spPr/>
        <p:txBody>
          <a:bodyPr/>
          <a:lstStyle/>
          <a:p>
            <a:endParaRPr lang="sl-SI"/>
          </a:p>
        </p:txBody>
      </p:sp>
      <p:sp>
        <p:nvSpPr>
          <p:cNvPr id="6" name="Označba mesta številke diapozitiva 5">
            <a:extLst>
              <a:ext uri="{FF2B5EF4-FFF2-40B4-BE49-F238E27FC236}">
                <a16:creationId xmlns:a16="http://schemas.microsoft.com/office/drawing/2014/main" id="{66EFE2A2-F508-4B14-B725-048465650B4B}"/>
              </a:ext>
            </a:extLst>
          </p:cNvPr>
          <p:cNvSpPr>
            <a:spLocks noGrp="1"/>
          </p:cNvSpPr>
          <p:nvPr>
            <p:ph type="sldNum" sz="quarter" idx="12"/>
          </p:nvPr>
        </p:nvSpPr>
        <p:spPr/>
        <p:txBody>
          <a:bodyPr/>
          <a:lstStyle/>
          <a:p>
            <a:fld id="{5FECDCAA-A231-4C64-ACB1-8F0341FC8FD3}" type="slidenum">
              <a:rPr lang="sl-SI" smtClean="0"/>
              <a:t>‹#›</a:t>
            </a:fld>
            <a:endParaRPr lang="sl-SI"/>
          </a:p>
        </p:txBody>
      </p:sp>
    </p:spTree>
    <p:extLst>
      <p:ext uri="{BB962C8B-B14F-4D97-AF65-F5344CB8AC3E}">
        <p14:creationId xmlns:p14="http://schemas.microsoft.com/office/powerpoint/2010/main" val="39329605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slov in vsebina">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4479E400-4440-4B75-904D-FC361BD89CE5}"/>
              </a:ext>
            </a:extLst>
          </p:cNvPr>
          <p:cNvSpPr>
            <a:spLocks noGrp="1"/>
          </p:cNvSpPr>
          <p:nvPr>
            <p:ph type="title"/>
          </p:nvPr>
        </p:nvSpPr>
        <p:spPr/>
        <p:txBody>
          <a:bodyPr/>
          <a:lstStyle/>
          <a:p>
            <a:r>
              <a:rPr lang="sl-SI"/>
              <a:t>Kliknite, če želite urediti slog naslova matrice</a:t>
            </a:r>
          </a:p>
        </p:txBody>
      </p:sp>
      <p:sp>
        <p:nvSpPr>
          <p:cNvPr id="3" name="Označba mesta vsebine 2">
            <a:extLst>
              <a:ext uri="{FF2B5EF4-FFF2-40B4-BE49-F238E27FC236}">
                <a16:creationId xmlns:a16="http://schemas.microsoft.com/office/drawing/2014/main" id="{68788E4F-0FA9-4290-AE3C-AE4DCC845075}"/>
              </a:ext>
            </a:extLst>
          </p:cNvPr>
          <p:cNvSpPr>
            <a:spLocks noGrp="1"/>
          </p:cNvSpPr>
          <p:nvPr>
            <p:ph idx="1"/>
          </p:nvPr>
        </p:nvSpPr>
        <p:spPr/>
        <p:txBody>
          <a:bodyPr/>
          <a:lstStyle/>
          <a:p>
            <a:pPr lvl="0"/>
            <a:r>
              <a:rPr lang="sl-SI"/>
              <a:t>Uredite sloge besedila matrice</a:t>
            </a:r>
          </a:p>
          <a:p>
            <a:pPr lvl="1"/>
            <a:r>
              <a:rPr lang="sl-SI"/>
              <a:t>Druga raven</a:t>
            </a:r>
          </a:p>
          <a:p>
            <a:pPr lvl="2"/>
            <a:r>
              <a:rPr lang="sl-SI"/>
              <a:t>Tretja raven</a:t>
            </a:r>
          </a:p>
          <a:p>
            <a:pPr lvl="3"/>
            <a:r>
              <a:rPr lang="sl-SI"/>
              <a:t>Četrta raven</a:t>
            </a:r>
          </a:p>
          <a:p>
            <a:pPr lvl="4"/>
            <a:r>
              <a:rPr lang="sl-SI"/>
              <a:t>Peta raven</a:t>
            </a:r>
          </a:p>
        </p:txBody>
      </p:sp>
      <p:sp>
        <p:nvSpPr>
          <p:cNvPr id="4" name="Označba mesta datuma 3">
            <a:extLst>
              <a:ext uri="{FF2B5EF4-FFF2-40B4-BE49-F238E27FC236}">
                <a16:creationId xmlns:a16="http://schemas.microsoft.com/office/drawing/2014/main" id="{27A330D2-ADC9-413B-9742-CB7F2006E1F0}"/>
              </a:ext>
            </a:extLst>
          </p:cNvPr>
          <p:cNvSpPr>
            <a:spLocks noGrp="1"/>
          </p:cNvSpPr>
          <p:nvPr>
            <p:ph type="dt" sz="half" idx="10"/>
          </p:nvPr>
        </p:nvSpPr>
        <p:spPr/>
        <p:txBody>
          <a:bodyPr/>
          <a:lstStyle/>
          <a:p>
            <a:fld id="{9E6CDAC8-5F68-4388-8228-2869EB1568AF}" type="datetimeFigureOut">
              <a:rPr lang="sl-SI" smtClean="0"/>
              <a:t>7. 05. 2025</a:t>
            </a:fld>
            <a:endParaRPr lang="sl-SI"/>
          </a:p>
        </p:txBody>
      </p:sp>
      <p:sp>
        <p:nvSpPr>
          <p:cNvPr id="5" name="Označba mesta noge 4">
            <a:extLst>
              <a:ext uri="{FF2B5EF4-FFF2-40B4-BE49-F238E27FC236}">
                <a16:creationId xmlns:a16="http://schemas.microsoft.com/office/drawing/2014/main" id="{851B5FC1-9595-4681-8D43-E72893D725F0}"/>
              </a:ext>
            </a:extLst>
          </p:cNvPr>
          <p:cNvSpPr>
            <a:spLocks noGrp="1"/>
          </p:cNvSpPr>
          <p:nvPr>
            <p:ph type="ftr" sz="quarter" idx="11"/>
          </p:nvPr>
        </p:nvSpPr>
        <p:spPr/>
        <p:txBody>
          <a:bodyPr/>
          <a:lstStyle/>
          <a:p>
            <a:endParaRPr lang="sl-SI"/>
          </a:p>
        </p:txBody>
      </p:sp>
      <p:sp>
        <p:nvSpPr>
          <p:cNvPr id="6" name="Označba mesta številke diapozitiva 5">
            <a:extLst>
              <a:ext uri="{FF2B5EF4-FFF2-40B4-BE49-F238E27FC236}">
                <a16:creationId xmlns:a16="http://schemas.microsoft.com/office/drawing/2014/main" id="{69880B51-AC76-40A1-9A4A-D2854E6B2720}"/>
              </a:ext>
            </a:extLst>
          </p:cNvPr>
          <p:cNvSpPr>
            <a:spLocks noGrp="1"/>
          </p:cNvSpPr>
          <p:nvPr>
            <p:ph type="sldNum" sz="quarter" idx="12"/>
          </p:nvPr>
        </p:nvSpPr>
        <p:spPr/>
        <p:txBody>
          <a:bodyPr/>
          <a:lstStyle/>
          <a:p>
            <a:fld id="{5FECDCAA-A231-4C64-ACB1-8F0341FC8FD3}" type="slidenum">
              <a:rPr lang="sl-SI" smtClean="0"/>
              <a:t>‹#›</a:t>
            </a:fld>
            <a:endParaRPr lang="sl-SI"/>
          </a:p>
        </p:txBody>
      </p:sp>
    </p:spTree>
    <p:extLst>
      <p:ext uri="{BB962C8B-B14F-4D97-AF65-F5344CB8AC3E}">
        <p14:creationId xmlns:p14="http://schemas.microsoft.com/office/powerpoint/2010/main" val="30187909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Glava odseka">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E99EF1B2-F59D-491A-80B1-D6A186F610DF}"/>
              </a:ext>
            </a:extLst>
          </p:cNvPr>
          <p:cNvSpPr>
            <a:spLocks noGrp="1"/>
          </p:cNvSpPr>
          <p:nvPr>
            <p:ph type="title"/>
          </p:nvPr>
        </p:nvSpPr>
        <p:spPr>
          <a:xfrm>
            <a:off x="831850" y="1709738"/>
            <a:ext cx="10515600" cy="2852737"/>
          </a:xfrm>
        </p:spPr>
        <p:txBody>
          <a:bodyPr anchor="b"/>
          <a:lstStyle>
            <a:lvl1pPr>
              <a:defRPr sz="6000"/>
            </a:lvl1pPr>
          </a:lstStyle>
          <a:p>
            <a:r>
              <a:rPr lang="sl-SI"/>
              <a:t>Kliknite, če želite urediti slog naslova matrice</a:t>
            </a:r>
          </a:p>
        </p:txBody>
      </p:sp>
      <p:sp>
        <p:nvSpPr>
          <p:cNvPr id="3" name="Označba mesta besedila 2">
            <a:extLst>
              <a:ext uri="{FF2B5EF4-FFF2-40B4-BE49-F238E27FC236}">
                <a16:creationId xmlns:a16="http://schemas.microsoft.com/office/drawing/2014/main" id="{44185CE5-57C7-4A4D-BFB0-60C2285A525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sl-SI"/>
              <a:t>Uredite sloge besedila matrice</a:t>
            </a:r>
          </a:p>
        </p:txBody>
      </p:sp>
      <p:sp>
        <p:nvSpPr>
          <p:cNvPr id="4" name="Označba mesta datuma 3">
            <a:extLst>
              <a:ext uri="{FF2B5EF4-FFF2-40B4-BE49-F238E27FC236}">
                <a16:creationId xmlns:a16="http://schemas.microsoft.com/office/drawing/2014/main" id="{A3A2F2CA-B67B-4E79-9CE2-AE041E5C9045}"/>
              </a:ext>
            </a:extLst>
          </p:cNvPr>
          <p:cNvSpPr>
            <a:spLocks noGrp="1"/>
          </p:cNvSpPr>
          <p:nvPr>
            <p:ph type="dt" sz="half" idx="10"/>
          </p:nvPr>
        </p:nvSpPr>
        <p:spPr/>
        <p:txBody>
          <a:bodyPr/>
          <a:lstStyle/>
          <a:p>
            <a:fld id="{9E6CDAC8-5F68-4388-8228-2869EB1568AF}" type="datetimeFigureOut">
              <a:rPr lang="sl-SI" smtClean="0"/>
              <a:t>7. 05. 2025</a:t>
            </a:fld>
            <a:endParaRPr lang="sl-SI"/>
          </a:p>
        </p:txBody>
      </p:sp>
      <p:sp>
        <p:nvSpPr>
          <p:cNvPr id="5" name="Označba mesta noge 4">
            <a:extLst>
              <a:ext uri="{FF2B5EF4-FFF2-40B4-BE49-F238E27FC236}">
                <a16:creationId xmlns:a16="http://schemas.microsoft.com/office/drawing/2014/main" id="{2FEB7F27-FC94-4D53-A635-44E7A265238B}"/>
              </a:ext>
            </a:extLst>
          </p:cNvPr>
          <p:cNvSpPr>
            <a:spLocks noGrp="1"/>
          </p:cNvSpPr>
          <p:nvPr>
            <p:ph type="ftr" sz="quarter" idx="11"/>
          </p:nvPr>
        </p:nvSpPr>
        <p:spPr/>
        <p:txBody>
          <a:bodyPr/>
          <a:lstStyle/>
          <a:p>
            <a:endParaRPr lang="sl-SI"/>
          </a:p>
        </p:txBody>
      </p:sp>
      <p:sp>
        <p:nvSpPr>
          <p:cNvPr id="6" name="Označba mesta številke diapozitiva 5">
            <a:extLst>
              <a:ext uri="{FF2B5EF4-FFF2-40B4-BE49-F238E27FC236}">
                <a16:creationId xmlns:a16="http://schemas.microsoft.com/office/drawing/2014/main" id="{2640B4B5-6CF1-45F8-81EE-5700D52CD127}"/>
              </a:ext>
            </a:extLst>
          </p:cNvPr>
          <p:cNvSpPr>
            <a:spLocks noGrp="1"/>
          </p:cNvSpPr>
          <p:nvPr>
            <p:ph type="sldNum" sz="quarter" idx="12"/>
          </p:nvPr>
        </p:nvSpPr>
        <p:spPr/>
        <p:txBody>
          <a:bodyPr/>
          <a:lstStyle/>
          <a:p>
            <a:fld id="{5FECDCAA-A231-4C64-ACB1-8F0341FC8FD3}" type="slidenum">
              <a:rPr lang="sl-SI" smtClean="0"/>
              <a:t>‹#›</a:t>
            </a:fld>
            <a:endParaRPr lang="sl-SI"/>
          </a:p>
        </p:txBody>
      </p:sp>
    </p:spTree>
    <p:extLst>
      <p:ext uri="{BB962C8B-B14F-4D97-AF65-F5344CB8AC3E}">
        <p14:creationId xmlns:p14="http://schemas.microsoft.com/office/powerpoint/2010/main" val="28703516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e vsebini">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59D65CC5-CB3E-44BA-AF7F-3F8E2E0CDFC6}"/>
              </a:ext>
            </a:extLst>
          </p:cNvPr>
          <p:cNvSpPr>
            <a:spLocks noGrp="1"/>
          </p:cNvSpPr>
          <p:nvPr>
            <p:ph type="title"/>
          </p:nvPr>
        </p:nvSpPr>
        <p:spPr/>
        <p:txBody>
          <a:bodyPr/>
          <a:lstStyle/>
          <a:p>
            <a:r>
              <a:rPr lang="sl-SI"/>
              <a:t>Kliknite, če želite urediti slog naslova matrice</a:t>
            </a:r>
          </a:p>
        </p:txBody>
      </p:sp>
      <p:sp>
        <p:nvSpPr>
          <p:cNvPr id="3" name="Označba mesta vsebine 2">
            <a:extLst>
              <a:ext uri="{FF2B5EF4-FFF2-40B4-BE49-F238E27FC236}">
                <a16:creationId xmlns:a16="http://schemas.microsoft.com/office/drawing/2014/main" id="{9BD9C6C8-82E3-4BA0-BE0F-3303D00679B4}"/>
              </a:ext>
            </a:extLst>
          </p:cNvPr>
          <p:cNvSpPr>
            <a:spLocks noGrp="1"/>
          </p:cNvSpPr>
          <p:nvPr>
            <p:ph sz="half" idx="1"/>
          </p:nvPr>
        </p:nvSpPr>
        <p:spPr>
          <a:xfrm>
            <a:off x="838200" y="1825625"/>
            <a:ext cx="5181600" cy="4351338"/>
          </a:xfrm>
        </p:spPr>
        <p:txBody>
          <a:bodyPr/>
          <a:lstStyle/>
          <a:p>
            <a:pPr lvl="0"/>
            <a:r>
              <a:rPr lang="sl-SI"/>
              <a:t>Uredite sloge besedila matrice</a:t>
            </a:r>
          </a:p>
          <a:p>
            <a:pPr lvl="1"/>
            <a:r>
              <a:rPr lang="sl-SI"/>
              <a:t>Druga raven</a:t>
            </a:r>
          </a:p>
          <a:p>
            <a:pPr lvl="2"/>
            <a:r>
              <a:rPr lang="sl-SI"/>
              <a:t>Tretja raven</a:t>
            </a:r>
          </a:p>
          <a:p>
            <a:pPr lvl="3"/>
            <a:r>
              <a:rPr lang="sl-SI"/>
              <a:t>Četrta raven</a:t>
            </a:r>
          </a:p>
          <a:p>
            <a:pPr lvl="4"/>
            <a:r>
              <a:rPr lang="sl-SI"/>
              <a:t>Peta raven</a:t>
            </a:r>
          </a:p>
        </p:txBody>
      </p:sp>
      <p:sp>
        <p:nvSpPr>
          <p:cNvPr id="4" name="Označba mesta vsebine 3">
            <a:extLst>
              <a:ext uri="{FF2B5EF4-FFF2-40B4-BE49-F238E27FC236}">
                <a16:creationId xmlns:a16="http://schemas.microsoft.com/office/drawing/2014/main" id="{F7D27847-8796-49E5-B322-168BB2D8A63E}"/>
              </a:ext>
            </a:extLst>
          </p:cNvPr>
          <p:cNvSpPr>
            <a:spLocks noGrp="1"/>
          </p:cNvSpPr>
          <p:nvPr>
            <p:ph sz="half" idx="2"/>
          </p:nvPr>
        </p:nvSpPr>
        <p:spPr>
          <a:xfrm>
            <a:off x="6172200" y="1825625"/>
            <a:ext cx="5181600" cy="4351338"/>
          </a:xfrm>
        </p:spPr>
        <p:txBody>
          <a:bodyPr/>
          <a:lstStyle/>
          <a:p>
            <a:pPr lvl="0"/>
            <a:r>
              <a:rPr lang="sl-SI"/>
              <a:t>Uredite sloge besedila matrice</a:t>
            </a:r>
          </a:p>
          <a:p>
            <a:pPr lvl="1"/>
            <a:r>
              <a:rPr lang="sl-SI"/>
              <a:t>Druga raven</a:t>
            </a:r>
          </a:p>
          <a:p>
            <a:pPr lvl="2"/>
            <a:r>
              <a:rPr lang="sl-SI"/>
              <a:t>Tretja raven</a:t>
            </a:r>
          </a:p>
          <a:p>
            <a:pPr lvl="3"/>
            <a:r>
              <a:rPr lang="sl-SI"/>
              <a:t>Četrta raven</a:t>
            </a:r>
          </a:p>
          <a:p>
            <a:pPr lvl="4"/>
            <a:r>
              <a:rPr lang="sl-SI"/>
              <a:t>Peta raven</a:t>
            </a:r>
          </a:p>
        </p:txBody>
      </p:sp>
      <p:sp>
        <p:nvSpPr>
          <p:cNvPr id="5" name="Označba mesta datuma 4">
            <a:extLst>
              <a:ext uri="{FF2B5EF4-FFF2-40B4-BE49-F238E27FC236}">
                <a16:creationId xmlns:a16="http://schemas.microsoft.com/office/drawing/2014/main" id="{BAC56828-2C80-4D64-BFA6-EA73EB48CF1A}"/>
              </a:ext>
            </a:extLst>
          </p:cNvPr>
          <p:cNvSpPr>
            <a:spLocks noGrp="1"/>
          </p:cNvSpPr>
          <p:nvPr>
            <p:ph type="dt" sz="half" idx="10"/>
          </p:nvPr>
        </p:nvSpPr>
        <p:spPr/>
        <p:txBody>
          <a:bodyPr/>
          <a:lstStyle/>
          <a:p>
            <a:fld id="{9E6CDAC8-5F68-4388-8228-2869EB1568AF}" type="datetimeFigureOut">
              <a:rPr lang="sl-SI" smtClean="0"/>
              <a:t>7. 05. 2025</a:t>
            </a:fld>
            <a:endParaRPr lang="sl-SI"/>
          </a:p>
        </p:txBody>
      </p:sp>
      <p:sp>
        <p:nvSpPr>
          <p:cNvPr id="6" name="Označba mesta noge 5">
            <a:extLst>
              <a:ext uri="{FF2B5EF4-FFF2-40B4-BE49-F238E27FC236}">
                <a16:creationId xmlns:a16="http://schemas.microsoft.com/office/drawing/2014/main" id="{8F09B1D9-C59A-46AF-978F-8967C20F9762}"/>
              </a:ext>
            </a:extLst>
          </p:cNvPr>
          <p:cNvSpPr>
            <a:spLocks noGrp="1"/>
          </p:cNvSpPr>
          <p:nvPr>
            <p:ph type="ftr" sz="quarter" idx="11"/>
          </p:nvPr>
        </p:nvSpPr>
        <p:spPr/>
        <p:txBody>
          <a:bodyPr/>
          <a:lstStyle/>
          <a:p>
            <a:endParaRPr lang="sl-SI"/>
          </a:p>
        </p:txBody>
      </p:sp>
      <p:sp>
        <p:nvSpPr>
          <p:cNvPr id="7" name="Označba mesta številke diapozitiva 6">
            <a:extLst>
              <a:ext uri="{FF2B5EF4-FFF2-40B4-BE49-F238E27FC236}">
                <a16:creationId xmlns:a16="http://schemas.microsoft.com/office/drawing/2014/main" id="{0299362D-2E85-4AE5-A5BA-FA4C696B49B0}"/>
              </a:ext>
            </a:extLst>
          </p:cNvPr>
          <p:cNvSpPr>
            <a:spLocks noGrp="1"/>
          </p:cNvSpPr>
          <p:nvPr>
            <p:ph type="sldNum" sz="quarter" idx="12"/>
          </p:nvPr>
        </p:nvSpPr>
        <p:spPr/>
        <p:txBody>
          <a:bodyPr/>
          <a:lstStyle/>
          <a:p>
            <a:fld id="{5FECDCAA-A231-4C64-ACB1-8F0341FC8FD3}" type="slidenum">
              <a:rPr lang="sl-SI" smtClean="0"/>
              <a:t>‹#›</a:t>
            </a:fld>
            <a:endParaRPr lang="sl-SI"/>
          </a:p>
        </p:txBody>
      </p:sp>
    </p:spTree>
    <p:extLst>
      <p:ext uri="{BB962C8B-B14F-4D97-AF65-F5344CB8AC3E}">
        <p14:creationId xmlns:p14="http://schemas.microsoft.com/office/powerpoint/2010/main" val="8210107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rimerjava">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4E1B9944-0269-4CD3-927C-0175F543D5F4}"/>
              </a:ext>
            </a:extLst>
          </p:cNvPr>
          <p:cNvSpPr>
            <a:spLocks noGrp="1"/>
          </p:cNvSpPr>
          <p:nvPr>
            <p:ph type="title"/>
          </p:nvPr>
        </p:nvSpPr>
        <p:spPr>
          <a:xfrm>
            <a:off x="839788" y="365125"/>
            <a:ext cx="10515600" cy="1325563"/>
          </a:xfrm>
        </p:spPr>
        <p:txBody>
          <a:bodyPr/>
          <a:lstStyle/>
          <a:p>
            <a:r>
              <a:rPr lang="sl-SI"/>
              <a:t>Kliknite, če želite urediti slog naslova matrice</a:t>
            </a:r>
          </a:p>
        </p:txBody>
      </p:sp>
      <p:sp>
        <p:nvSpPr>
          <p:cNvPr id="3" name="Označba mesta besedila 2">
            <a:extLst>
              <a:ext uri="{FF2B5EF4-FFF2-40B4-BE49-F238E27FC236}">
                <a16:creationId xmlns:a16="http://schemas.microsoft.com/office/drawing/2014/main" id="{E196833A-E3F2-496F-AEF8-B57074BA4BF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l-SI"/>
              <a:t>Uredite sloge besedila matrice</a:t>
            </a:r>
          </a:p>
        </p:txBody>
      </p:sp>
      <p:sp>
        <p:nvSpPr>
          <p:cNvPr id="4" name="Označba mesta vsebine 3">
            <a:extLst>
              <a:ext uri="{FF2B5EF4-FFF2-40B4-BE49-F238E27FC236}">
                <a16:creationId xmlns:a16="http://schemas.microsoft.com/office/drawing/2014/main" id="{59670C96-5D4F-4454-A1FA-C5C2D3A5D095}"/>
              </a:ext>
            </a:extLst>
          </p:cNvPr>
          <p:cNvSpPr>
            <a:spLocks noGrp="1"/>
          </p:cNvSpPr>
          <p:nvPr>
            <p:ph sz="half" idx="2"/>
          </p:nvPr>
        </p:nvSpPr>
        <p:spPr>
          <a:xfrm>
            <a:off x="839788" y="2505075"/>
            <a:ext cx="5157787" cy="3684588"/>
          </a:xfrm>
        </p:spPr>
        <p:txBody>
          <a:bodyPr/>
          <a:lstStyle/>
          <a:p>
            <a:pPr lvl="0"/>
            <a:r>
              <a:rPr lang="sl-SI"/>
              <a:t>Uredite sloge besedila matrice</a:t>
            </a:r>
          </a:p>
          <a:p>
            <a:pPr lvl="1"/>
            <a:r>
              <a:rPr lang="sl-SI"/>
              <a:t>Druga raven</a:t>
            </a:r>
          </a:p>
          <a:p>
            <a:pPr lvl="2"/>
            <a:r>
              <a:rPr lang="sl-SI"/>
              <a:t>Tretja raven</a:t>
            </a:r>
          </a:p>
          <a:p>
            <a:pPr lvl="3"/>
            <a:r>
              <a:rPr lang="sl-SI"/>
              <a:t>Četrta raven</a:t>
            </a:r>
          </a:p>
          <a:p>
            <a:pPr lvl="4"/>
            <a:r>
              <a:rPr lang="sl-SI"/>
              <a:t>Peta raven</a:t>
            </a:r>
          </a:p>
        </p:txBody>
      </p:sp>
      <p:sp>
        <p:nvSpPr>
          <p:cNvPr id="5" name="Označba mesta besedila 4">
            <a:extLst>
              <a:ext uri="{FF2B5EF4-FFF2-40B4-BE49-F238E27FC236}">
                <a16:creationId xmlns:a16="http://schemas.microsoft.com/office/drawing/2014/main" id="{BF7F36DD-83C4-494C-832B-55858ED06F0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l-SI"/>
              <a:t>Uredite sloge besedila matrice</a:t>
            </a:r>
          </a:p>
        </p:txBody>
      </p:sp>
      <p:sp>
        <p:nvSpPr>
          <p:cNvPr id="6" name="Označba mesta vsebine 5">
            <a:extLst>
              <a:ext uri="{FF2B5EF4-FFF2-40B4-BE49-F238E27FC236}">
                <a16:creationId xmlns:a16="http://schemas.microsoft.com/office/drawing/2014/main" id="{7A4C64C9-006F-4F06-B0D7-6C41FC8CCE2F}"/>
              </a:ext>
            </a:extLst>
          </p:cNvPr>
          <p:cNvSpPr>
            <a:spLocks noGrp="1"/>
          </p:cNvSpPr>
          <p:nvPr>
            <p:ph sz="quarter" idx="4"/>
          </p:nvPr>
        </p:nvSpPr>
        <p:spPr>
          <a:xfrm>
            <a:off x="6172200" y="2505075"/>
            <a:ext cx="5183188" cy="3684588"/>
          </a:xfrm>
        </p:spPr>
        <p:txBody>
          <a:bodyPr/>
          <a:lstStyle/>
          <a:p>
            <a:pPr lvl="0"/>
            <a:r>
              <a:rPr lang="sl-SI"/>
              <a:t>Uredite sloge besedila matrice</a:t>
            </a:r>
          </a:p>
          <a:p>
            <a:pPr lvl="1"/>
            <a:r>
              <a:rPr lang="sl-SI"/>
              <a:t>Druga raven</a:t>
            </a:r>
          </a:p>
          <a:p>
            <a:pPr lvl="2"/>
            <a:r>
              <a:rPr lang="sl-SI"/>
              <a:t>Tretja raven</a:t>
            </a:r>
          </a:p>
          <a:p>
            <a:pPr lvl="3"/>
            <a:r>
              <a:rPr lang="sl-SI"/>
              <a:t>Četrta raven</a:t>
            </a:r>
          </a:p>
          <a:p>
            <a:pPr lvl="4"/>
            <a:r>
              <a:rPr lang="sl-SI"/>
              <a:t>Peta raven</a:t>
            </a:r>
          </a:p>
        </p:txBody>
      </p:sp>
      <p:sp>
        <p:nvSpPr>
          <p:cNvPr id="7" name="Označba mesta datuma 6">
            <a:extLst>
              <a:ext uri="{FF2B5EF4-FFF2-40B4-BE49-F238E27FC236}">
                <a16:creationId xmlns:a16="http://schemas.microsoft.com/office/drawing/2014/main" id="{42489D8B-730F-4104-902A-C65178E58AB3}"/>
              </a:ext>
            </a:extLst>
          </p:cNvPr>
          <p:cNvSpPr>
            <a:spLocks noGrp="1"/>
          </p:cNvSpPr>
          <p:nvPr>
            <p:ph type="dt" sz="half" idx="10"/>
          </p:nvPr>
        </p:nvSpPr>
        <p:spPr/>
        <p:txBody>
          <a:bodyPr/>
          <a:lstStyle/>
          <a:p>
            <a:fld id="{9E6CDAC8-5F68-4388-8228-2869EB1568AF}" type="datetimeFigureOut">
              <a:rPr lang="sl-SI" smtClean="0"/>
              <a:t>7. 05. 2025</a:t>
            </a:fld>
            <a:endParaRPr lang="sl-SI"/>
          </a:p>
        </p:txBody>
      </p:sp>
      <p:sp>
        <p:nvSpPr>
          <p:cNvPr id="8" name="Označba mesta noge 7">
            <a:extLst>
              <a:ext uri="{FF2B5EF4-FFF2-40B4-BE49-F238E27FC236}">
                <a16:creationId xmlns:a16="http://schemas.microsoft.com/office/drawing/2014/main" id="{F576A5A3-C185-4322-8FBC-749B37C40A57}"/>
              </a:ext>
            </a:extLst>
          </p:cNvPr>
          <p:cNvSpPr>
            <a:spLocks noGrp="1"/>
          </p:cNvSpPr>
          <p:nvPr>
            <p:ph type="ftr" sz="quarter" idx="11"/>
          </p:nvPr>
        </p:nvSpPr>
        <p:spPr/>
        <p:txBody>
          <a:bodyPr/>
          <a:lstStyle/>
          <a:p>
            <a:endParaRPr lang="sl-SI"/>
          </a:p>
        </p:txBody>
      </p:sp>
      <p:sp>
        <p:nvSpPr>
          <p:cNvPr id="9" name="Označba mesta številke diapozitiva 8">
            <a:extLst>
              <a:ext uri="{FF2B5EF4-FFF2-40B4-BE49-F238E27FC236}">
                <a16:creationId xmlns:a16="http://schemas.microsoft.com/office/drawing/2014/main" id="{1BBCA73D-A6EF-4F51-9175-952F9F2C0831}"/>
              </a:ext>
            </a:extLst>
          </p:cNvPr>
          <p:cNvSpPr>
            <a:spLocks noGrp="1"/>
          </p:cNvSpPr>
          <p:nvPr>
            <p:ph type="sldNum" sz="quarter" idx="12"/>
          </p:nvPr>
        </p:nvSpPr>
        <p:spPr/>
        <p:txBody>
          <a:bodyPr/>
          <a:lstStyle/>
          <a:p>
            <a:fld id="{5FECDCAA-A231-4C64-ACB1-8F0341FC8FD3}" type="slidenum">
              <a:rPr lang="sl-SI" smtClean="0"/>
              <a:t>‹#›</a:t>
            </a:fld>
            <a:endParaRPr lang="sl-SI"/>
          </a:p>
        </p:txBody>
      </p:sp>
    </p:spTree>
    <p:extLst>
      <p:ext uri="{BB962C8B-B14F-4D97-AF65-F5344CB8AC3E}">
        <p14:creationId xmlns:p14="http://schemas.microsoft.com/office/powerpoint/2010/main" val="3781036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amo naslov">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C441DB58-E4C3-4D9D-B4D6-B530D41739AA}"/>
              </a:ext>
            </a:extLst>
          </p:cNvPr>
          <p:cNvSpPr>
            <a:spLocks noGrp="1"/>
          </p:cNvSpPr>
          <p:nvPr>
            <p:ph type="title"/>
          </p:nvPr>
        </p:nvSpPr>
        <p:spPr/>
        <p:txBody>
          <a:bodyPr/>
          <a:lstStyle/>
          <a:p>
            <a:r>
              <a:rPr lang="sl-SI"/>
              <a:t>Kliknite, če želite urediti slog naslova matrice</a:t>
            </a:r>
          </a:p>
        </p:txBody>
      </p:sp>
      <p:sp>
        <p:nvSpPr>
          <p:cNvPr id="3" name="Označba mesta datuma 2">
            <a:extLst>
              <a:ext uri="{FF2B5EF4-FFF2-40B4-BE49-F238E27FC236}">
                <a16:creationId xmlns:a16="http://schemas.microsoft.com/office/drawing/2014/main" id="{83A88BBC-3257-4313-B0F0-85DDFE1BA72A}"/>
              </a:ext>
            </a:extLst>
          </p:cNvPr>
          <p:cNvSpPr>
            <a:spLocks noGrp="1"/>
          </p:cNvSpPr>
          <p:nvPr>
            <p:ph type="dt" sz="half" idx="10"/>
          </p:nvPr>
        </p:nvSpPr>
        <p:spPr/>
        <p:txBody>
          <a:bodyPr/>
          <a:lstStyle/>
          <a:p>
            <a:fld id="{9E6CDAC8-5F68-4388-8228-2869EB1568AF}" type="datetimeFigureOut">
              <a:rPr lang="sl-SI" smtClean="0"/>
              <a:t>7. 05. 2025</a:t>
            </a:fld>
            <a:endParaRPr lang="sl-SI"/>
          </a:p>
        </p:txBody>
      </p:sp>
      <p:sp>
        <p:nvSpPr>
          <p:cNvPr id="4" name="Označba mesta noge 3">
            <a:extLst>
              <a:ext uri="{FF2B5EF4-FFF2-40B4-BE49-F238E27FC236}">
                <a16:creationId xmlns:a16="http://schemas.microsoft.com/office/drawing/2014/main" id="{CD26FA08-2340-4460-B05B-C449CD815836}"/>
              </a:ext>
            </a:extLst>
          </p:cNvPr>
          <p:cNvSpPr>
            <a:spLocks noGrp="1"/>
          </p:cNvSpPr>
          <p:nvPr>
            <p:ph type="ftr" sz="quarter" idx="11"/>
          </p:nvPr>
        </p:nvSpPr>
        <p:spPr/>
        <p:txBody>
          <a:bodyPr/>
          <a:lstStyle/>
          <a:p>
            <a:endParaRPr lang="sl-SI"/>
          </a:p>
        </p:txBody>
      </p:sp>
      <p:sp>
        <p:nvSpPr>
          <p:cNvPr id="5" name="Označba mesta številke diapozitiva 4">
            <a:extLst>
              <a:ext uri="{FF2B5EF4-FFF2-40B4-BE49-F238E27FC236}">
                <a16:creationId xmlns:a16="http://schemas.microsoft.com/office/drawing/2014/main" id="{3951A729-5815-42BB-99B3-11FF5412137D}"/>
              </a:ext>
            </a:extLst>
          </p:cNvPr>
          <p:cNvSpPr>
            <a:spLocks noGrp="1"/>
          </p:cNvSpPr>
          <p:nvPr>
            <p:ph type="sldNum" sz="quarter" idx="12"/>
          </p:nvPr>
        </p:nvSpPr>
        <p:spPr/>
        <p:txBody>
          <a:bodyPr/>
          <a:lstStyle/>
          <a:p>
            <a:fld id="{5FECDCAA-A231-4C64-ACB1-8F0341FC8FD3}" type="slidenum">
              <a:rPr lang="sl-SI" smtClean="0"/>
              <a:t>‹#›</a:t>
            </a:fld>
            <a:endParaRPr lang="sl-SI"/>
          </a:p>
        </p:txBody>
      </p:sp>
    </p:spTree>
    <p:extLst>
      <p:ext uri="{BB962C8B-B14F-4D97-AF65-F5344CB8AC3E}">
        <p14:creationId xmlns:p14="http://schemas.microsoft.com/office/powerpoint/2010/main" val="26230733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azen">
    <p:spTree>
      <p:nvGrpSpPr>
        <p:cNvPr id="1" name=""/>
        <p:cNvGrpSpPr/>
        <p:nvPr/>
      </p:nvGrpSpPr>
      <p:grpSpPr>
        <a:xfrm>
          <a:off x="0" y="0"/>
          <a:ext cx="0" cy="0"/>
          <a:chOff x="0" y="0"/>
          <a:chExt cx="0" cy="0"/>
        </a:xfrm>
      </p:grpSpPr>
      <p:sp>
        <p:nvSpPr>
          <p:cNvPr id="2" name="Označba mesta datuma 1">
            <a:extLst>
              <a:ext uri="{FF2B5EF4-FFF2-40B4-BE49-F238E27FC236}">
                <a16:creationId xmlns:a16="http://schemas.microsoft.com/office/drawing/2014/main" id="{B94F9EBB-74EC-4431-8C85-F71E9D38673C}"/>
              </a:ext>
            </a:extLst>
          </p:cNvPr>
          <p:cNvSpPr>
            <a:spLocks noGrp="1"/>
          </p:cNvSpPr>
          <p:nvPr>
            <p:ph type="dt" sz="half" idx="10"/>
          </p:nvPr>
        </p:nvSpPr>
        <p:spPr/>
        <p:txBody>
          <a:bodyPr/>
          <a:lstStyle/>
          <a:p>
            <a:fld id="{9E6CDAC8-5F68-4388-8228-2869EB1568AF}" type="datetimeFigureOut">
              <a:rPr lang="sl-SI" smtClean="0"/>
              <a:t>7. 05. 2025</a:t>
            </a:fld>
            <a:endParaRPr lang="sl-SI"/>
          </a:p>
        </p:txBody>
      </p:sp>
      <p:sp>
        <p:nvSpPr>
          <p:cNvPr id="3" name="Označba mesta noge 2">
            <a:extLst>
              <a:ext uri="{FF2B5EF4-FFF2-40B4-BE49-F238E27FC236}">
                <a16:creationId xmlns:a16="http://schemas.microsoft.com/office/drawing/2014/main" id="{7BA3AF04-B712-4247-AD59-4E750BADE18E}"/>
              </a:ext>
            </a:extLst>
          </p:cNvPr>
          <p:cNvSpPr>
            <a:spLocks noGrp="1"/>
          </p:cNvSpPr>
          <p:nvPr>
            <p:ph type="ftr" sz="quarter" idx="11"/>
          </p:nvPr>
        </p:nvSpPr>
        <p:spPr/>
        <p:txBody>
          <a:bodyPr/>
          <a:lstStyle/>
          <a:p>
            <a:endParaRPr lang="sl-SI"/>
          </a:p>
        </p:txBody>
      </p:sp>
      <p:sp>
        <p:nvSpPr>
          <p:cNvPr id="4" name="Označba mesta številke diapozitiva 3">
            <a:extLst>
              <a:ext uri="{FF2B5EF4-FFF2-40B4-BE49-F238E27FC236}">
                <a16:creationId xmlns:a16="http://schemas.microsoft.com/office/drawing/2014/main" id="{EAA78D38-68C0-40C1-BC40-FD955D0E4BC2}"/>
              </a:ext>
            </a:extLst>
          </p:cNvPr>
          <p:cNvSpPr>
            <a:spLocks noGrp="1"/>
          </p:cNvSpPr>
          <p:nvPr>
            <p:ph type="sldNum" sz="quarter" idx="12"/>
          </p:nvPr>
        </p:nvSpPr>
        <p:spPr/>
        <p:txBody>
          <a:bodyPr/>
          <a:lstStyle/>
          <a:p>
            <a:fld id="{5FECDCAA-A231-4C64-ACB1-8F0341FC8FD3}" type="slidenum">
              <a:rPr lang="sl-SI" smtClean="0"/>
              <a:t>‹#›</a:t>
            </a:fld>
            <a:endParaRPr lang="sl-SI"/>
          </a:p>
        </p:txBody>
      </p:sp>
    </p:spTree>
    <p:extLst>
      <p:ext uri="{BB962C8B-B14F-4D97-AF65-F5344CB8AC3E}">
        <p14:creationId xmlns:p14="http://schemas.microsoft.com/office/powerpoint/2010/main" val="23730352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Vsebina z naslovom">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E65C5D54-69A1-45EB-8639-020C31E2A5F5}"/>
              </a:ext>
            </a:extLst>
          </p:cNvPr>
          <p:cNvSpPr>
            <a:spLocks noGrp="1"/>
          </p:cNvSpPr>
          <p:nvPr>
            <p:ph type="title"/>
          </p:nvPr>
        </p:nvSpPr>
        <p:spPr>
          <a:xfrm>
            <a:off x="839788" y="457200"/>
            <a:ext cx="3932237" cy="1600200"/>
          </a:xfrm>
        </p:spPr>
        <p:txBody>
          <a:bodyPr anchor="b"/>
          <a:lstStyle>
            <a:lvl1pPr>
              <a:defRPr sz="3200"/>
            </a:lvl1pPr>
          </a:lstStyle>
          <a:p>
            <a:r>
              <a:rPr lang="sl-SI"/>
              <a:t>Kliknite, če želite urediti slog naslova matrice</a:t>
            </a:r>
          </a:p>
        </p:txBody>
      </p:sp>
      <p:sp>
        <p:nvSpPr>
          <p:cNvPr id="3" name="Označba mesta vsebine 2">
            <a:extLst>
              <a:ext uri="{FF2B5EF4-FFF2-40B4-BE49-F238E27FC236}">
                <a16:creationId xmlns:a16="http://schemas.microsoft.com/office/drawing/2014/main" id="{A9A6A890-621D-43FC-A9AE-A51082E70C2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l-SI"/>
              <a:t>Uredite sloge besedila matrice</a:t>
            </a:r>
          </a:p>
          <a:p>
            <a:pPr lvl="1"/>
            <a:r>
              <a:rPr lang="sl-SI"/>
              <a:t>Druga raven</a:t>
            </a:r>
          </a:p>
          <a:p>
            <a:pPr lvl="2"/>
            <a:r>
              <a:rPr lang="sl-SI"/>
              <a:t>Tretja raven</a:t>
            </a:r>
          </a:p>
          <a:p>
            <a:pPr lvl="3"/>
            <a:r>
              <a:rPr lang="sl-SI"/>
              <a:t>Četrta raven</a:t>
            </a:r>
          </a:p>
          <a:p>
            <a:pPr lvl="4"/>
            <a:r>
              <a:rPr lang="sl-SI"/>
              <a:t>Peta raven</a:t>
            </a:r>
          </a:p>
        </p:txBody>
      </p:sp>
      <p:sp>
        <p:nvSpPr>
          <p:cNvPr id="4" name="Označba mesta besedila 3">
            <a:extLst>
              <a:ext uri="{FF2B5EF4-FFF2-40B4-BE49-F238E27FC236}">
                <a16:creationId xmlns:a16="http://schemas.microsoft.com/office/drawing/2014/main" id="{A8F15973-5F88-4496-B119-94992EB6195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l-SI"/>
              <a:t>Uredite sloge besedila matrice</a:t>
            </a:r>
          </a:p>
        </p:txBody>
      </p:sp>
      <p:sp>
        <p:nvSpPr>
          <p:cNvPr id="5" name="Označba mesta datuma 4">
            <a:extLst>
              <a:ext uri="{FF2B5EF4-FFF2-40B4-BE49-F238E27FC236}">
                <a16:creationId xmlns:a16="http://schemas.microsoft.com/office/drawing/2014/main" id="{BA3CB909-DB70-44E3-A0E3-564A2FB2681B}"/>
              </a:ext>
            </a:extLst>
          </p:cNvPr>
          <p:cNvSpPr>
            <a:spLocks noGrp="1"/>
          </p:cNvSpPr>
          <p:nvPr>
            <p:ph type="dt" sz="half" idx="10"/>
          </p:nvPr>
        </p:nvSpPr>
        <p:spPr/>
        <p:txBody>
          <a:bodyPr/>
          <a:lstStyle/>
          <a:p>
            <a:fld id="{9E6CDAC8-5F68-4388-8228-2869EB1568AF}" type="datetimeFigureOut">
              <a:rPr lang="sl-SI" smtClean="0"/>
              <a:t>7. 05. 2025</a:t>
            </a:fld>
            <a:endParaRPr lang="sl-SI"/>
          </a:p>
        </p:txBody>
      </p:sp>
      <p:sp>
        <p:nvSpPr>
          <p:cNvPr id="6" name="Označba mesta noge 5">
            <a:extLst>
              <a:ext uri="{FF2B5EF4-FFF2-40B4-BE49-F238E27FC236}">
                <a16:creationId xmlns:a16="http://schemas.microsoft.com/office/drawing/2014/main" id="{A117CC5C-82A9-4682-83AB-867792E6818D}"/>
              </a:ext>
            </a:extLst>
          </p:cNvPr>
          <p:cNvSpPr>
            <a:spLocks noGrp="1"/>
          </p:cNvSpPr>
          <p:nvPr>
            <p:ph type="ftr" sz="quarter" idx="11"/>
          </p:nvPr>
        </p:nvSpPr>
        <p:spPr/>
        <p:txBody>
          <a:bodyPr/>
          <a:lstStyle/>
          <a:p>
            <a:endParaRPr lang="sl-SI"/>
          </a:p>
        </p:txBody>
      </p:sp>
      <p:sp>
        <p:nvSpPr>
          <p:cNvPr id="7" name="Označba mesta številke diapozitiva 6">
            <a:extLst>
              <a:ext uri="{FF2B5EF4-FFF2-40B4-BE49-F238E27FC236}">
                <a16:creationId xmlns:a16="http://schemas.microsoft.com/office/drawing/2014/main" id="{B6DD3FBF-820E-40D5-A361-89C629874F0E}"/>
              </a:ext>
            </a:extLst>
          </p:cNvPr>
          <p:cNvSpPr>
            <a:spLocks noGrp="1"/>
          </p:cNvSpPr>
          <p:nvPr>
            <p:ph type="sldNum" sz="quarter" idx="12"/>
          </p:nvPr>
        </p:nvSpPr>
        <p:spPr/>
        <p:txBody>
          <a:bodyPr/>
          <a:lstStyle/>
          <a:p>
            <a:fld id="{5FECDCAA-A231-4C64-ACB1-8F0341FC8FD3}" type="slidenum">
              <a:rPr lang="sl-SI" smtClean="0"/>
              <a:t>‹#›</a:t>
            </a:fld>
            <a:endParaRPr lang="sl-SI"/>
          </a:p>
        </p:txBody>
      </p:sp>
    </p:spTree>
    <p:extLst>
      <p:ext uri="{BB962C8B-B14F-4D97-AF65-F5344CB8AC3E}">
        <p14:creationId xmlns:p14="http://schemas.microsoft.com/office/powerpoint/2010/main" val="40491573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Naslov in slika">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0407FB78-1036-4237-A9A3-DF2AB124AE04}"/>
              </a:ext>
            </a:extLst>
          </p:cNvPr>
          <p:cNvSpPr>
            <a:spLocks noGrp="1"/>
          </p:cNvSpPr>
          <p:nvPr>
            <p:ph type="title"/>
          </p:nvPr>
        </p:nvSpPr>
        <p:spPr>
          <a:xfrm>
            <a:off x="839788" y="457200"/>
            <a:ext cx="3932237" cy="1600200"/>
          </a:xfrm>
        </p:spPr>
        <p:txBody>
          <a:bodyPr anchor="b"/>
          <a:lstStyle>
            <a:lvl1pPr>
              <a:defRPr sz="3200"/>
            </a:lvl1pPr>
          </a:lstStyle>
          <a:p>
            <a:r>
              <a:rPr lang="sl-SI"/>
              <a:t>Kliknite, če želite urediti slog naslova matrice</a:t>
            </a:r>
          </a:p>
        </p:txBody>
      </p:sp>
      <p:sp>
        <p:nvSpPr>
          <p:cNvPr id="3" name="Označba mesta slike 2">
            <a:extLst>
              <a:ext uri="{FF2B5EF4-FFF2-40B4-BE49-F238E27FC236}">
                <a16:creationId xmlns:a16="http://schemas.microsoft.com/office/drawing/2014/main" id="{AF36D7AF-C782-40A4-8B8E-6FFAED89E58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l-SI"/>
          </a:p>
        </p:txBody>
      </p:sp>
      <p:sp>
        <p:nvSpPr>
          <p:cNvPr id="4" name="Označba mesta besedila 3">
            <a:extLst>
              <a:ext uri="{FF2B5EF4-FFF2-40B4-BE49-F238E27FC236}">
                <a16:creationId xmlns:a16="http://schemas.microsoft.com/office/drawing/2014/main" id="{539DC2BE-FA1E-489F-891C-A665CE60F94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l-SI"/>
              <a:t>Uredite sloge besedila matrice</a:t>
            </a:r>
          </a:p>
        </p:txBody>
      </p:sp>
      <p:sp>
        <p:nvSpPr>
          <p:cNvPr id="5" name="Označba mesta datuma 4">
            <a:extLst>
              <a:ext uri="{FF2B5EF4-FFF2-40B4-BE49-F238E27FC236}">
                <a16:creationId xmlns:a16="http://schemas.microsoft.com/office/drawing/2014/main" id="{BCA9260A-BE5D-4829-84C6-C79385555EBD}"/>
              </a:ext>
            </a:extLst>
          </p:cNvPr>
          <p:cNvSpPr>
            <a:spLocks noGrp="1"/>
          </p:cNvSpPr>
          <p:nvPr>
            <p:ph type="dt" sz="half" idx="10"/>
          </p:nvPr>
        </p:nvSpPr>
        <p:spPr/>
        <p:txBody>
          <a:bodyPr/>
          <a:lstStyle/>
          <a:p>
            <a:fld id="{9E6CDAC8-5F68-4388-8228-2869EB1568AF}" type="datetimeFigureOut">
              <a:rPr lang="sl-SI" smtClean="0"/>
              <a:t>7. 05. 2025</a:t>
            </a:fld>
            <a:endParaRPr lang="sl-SI"/>
          </a:p>
        </p:txBody>
      </p:sp>
      <p:sp>
        <p:nvSpPr>
          <p:cNvPr id="6" name="Označba mesta noge 5">
            <a:extLst>
              <a:ext uri="{FF2B5EF4-FFF2-40B4-BE49-F238E27FC236}">
                <a16:creationId xmlns:a16="http://schemas.microsoft.com/office/drawing/2014/main" id="{AABDEA17-C2A2-4670-90CC-8ECF777C2698}"/>
              </a:ext>
            </a:extLst>
          </p:cNvPr>
          <p:cNvSpPr>
            <a:spLocks noGrp="1"/>
          </p:cNvSpPr>
          <p:nvPr>
            <p:ph type="ftr" sz="quarter" idx="11"/>
          </p:nvPr>
        </p:nvSpPr>
        <p:spPr/>
        <p:txBody>
          <a:bodyPr/>
          <a:lstStyle/>
          <a:p>
            <a:endParaRPr lang="sl-SI"/>
          </a:p>
        </p:txBody>
      </p:sp>
      <p:sp>
        <p:nvSpPr>
          <p:cNvPr id="7" name="Označba mesta številke diapozitiva 6">
            <a:extLst>
              <a:ext uri="{FF2B5EF4-FFF2-40B4-BE49-F238E27FC236}">
                <a16:creationId xmlns:a16="http://schemas.microsoft.com/office/drawing/2014/main" id="{48E60663-FFC7-4ECE-BBEA-D1E391B07733}"/>
              </a:ext>
            </a:extLst>
          </p:cNvPr>
          <p:cNvSpPr>
            <a:spLocks noGrp="1"/>
          </p:cNvSpPr>
          <p:nvPr>
            <p:ph type="sldNum" sz="quarter" idx="12"/>
          </p:nvPr>
        </p:nvSpPr>
        <p:spPr/>
        <p:txBody>
          <a:bodyPr/>
          <a:lstStyle/>
          <a:p>
            <a:fld id="{5FECDCAA-A231-4C64-ACB1-8F0341FC8FD3}" type="slidenum">
              <a:rPr lang="sl-SI" smtClean="0"/>
              <a:t>‹#›</a:t>
            </a:fld>
            <a:endParaRPr lang="sl-SI"/>
          </a:p>
        </p:txBody>
      </p:sp>
    </p:spTree>
    <p:extLst>
      <p:ext uri="{BB962C8B-B14F-4D97-AF65-F5344CB8AC3E}">
        <p14:creationId xmlns:p14="http://schemas.microsoft.com/office/powerpoint/2010/main" val="26587665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Označba mesta naslova 1">
            <a:extLst>
              <a:ext uri="{FF2B5EF4-FFF2-40B4-BE49-F238E27FC236}">
                <a16:creationId xmlns:a16="http://schemas.microsoft.com/office/drawing/2014/main" id="{93F894A0-C8B6-4210-9A22-4AC1FE7E51B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sl-SI"/>
              <a:t>Kliknite, če želite urediti slog naslova matrice</a:t>
            </a:r>
          </a:p>
        </p:txBody>
      </p:sp>
      <p:sp>
        <p:nvSpPr>
          <p:cNvPr id="3" name="Označba mesta besedila 2">
            <a:extLst>
              <a:ext uri="{FF2B5EF4-FFF2-40B4-BE49-F238E27FC236}">
                <a16:creationId xmlns:a16="http://schemas.microsoft.com/office/drawing/2014/main" id="{3A34434A-6CCF-4F63-A3B3-D44B213862E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sl-SI"/>
              <a:t>Uredite sloge besedila matrice</a:t>
            </a:r>
          </a:p>
          <a:p>
            <a:pPr lvl="1"/>
            <a:r>
              <a:rPr lang="sl-SI"/>
              <a:t>Druga raven</a:t>
            </a:r>
          </a:p>
          <a:p>
            <a:pPr lvl="2"/>
            <a:r>
              <a:rPr lang="sl-SI"/>
              <a:t>Tretja raven</a:t>
            </a:r>
          </a:p>
          <a:p>
            <a:pPr lvl="3"/>
            <a:r>
              <a:rPr lang="sl-SI"/>
              <a:t>Četrta raven</a:t>
            </a:r>
          </a:p>
          <a:p>
            <a:pPr lvl="4"/>
            <a:r>
              <a:rPr lang="sl-SI"/>
              <a:t>Peta raven</a:t>
            </a:r>
          </a:p>
        </p:txBody>
      </p:sp>
      <p:sp>
        <p:nvSpPr>
          <p:cNvPr id="4" name="Označba mesta datuma 3">
            <a:extLst>
              <a:ext uri="{FF2B5EF4-FFF2-40B4-BE49-F238E27FC236}">
                <a16:creationId xmlns:a16="http://schemas.microsoft.com/office/drawing/2014/main" id="{905639CF-C574-46C0-857F-DEFBF9B5B28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E6CDAC8-5F68-4388-8228-2869EB1568AF}" type="datetimeFigureOut">
              <a:rPr lang="sl-SI" smtClean="0"/>
              <a:t>7. 05. 2025</a:t>
            </a:fld>
            <a:endParaRPr lang="sl-SI"/>
          </a:p>
        </p:txBody>
      </p:sp>
      <p:sp>
        <p:nvSpPr>
          <p:cNvPr id="5" name="Označba mesta noge 4">
            <a:extLst>
              <a:ext uri="{FF2B5EF4-FFF2-40B4-BE49-F238E27FC236}">
                <a16:creationId xmlns:a16="http://schemas.microsoft.com/office/drawing/2014/main" id="{BD2868C5-CDE0-4088-BD2F-02EFEC36006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l-SI"/>
          </a:p>
        </p:txBody>
      </p:sp>
      <p:sp>
        <p:nvSpPr>
          <p:cNvPr id="6" name="Označba mesta številke diapozitiva 5">
            <a:extLst>
              <a:ext uri="{FF2B5EF4-FFF2-40B4-BE49-F238E27FC236}">
                <a16:creationId xmlns:a16="http://schemas.microsoft.com/office/drawing/2014/main" id="{21039311-C427-4D96-9D5F-E8126129893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FECDCAA-A231-4C64-ACB1-8F0341FC8FD3}" type="slidenum">
              <a:rPr lang="sl-SI" smtClean="0"/>
              <a:t>‹#›</a:t>
            </a:fld>
            <a:endParaRPr lang="sl-SI"/>
          </a:p>
        </p:txBody>
      </p:sp>
    </p:spTree>
    <p:extLst>
      <p:ext uri="{BB962C8B-B14F-4D97-AF65-F5344CB8AC3E}">
        <p14:creationId xmlns:p14="http://schemas.microsoft.com/office/powerpoint/2010/main" val="85712902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l-S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6.png"/><Relationship Id="rId7" Type="http://schemas.openxmlformats.org/officeDocument/2006/relationships/image" Target="../media/image28.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27.png"/><Relationship Id="rId5" Type="http://schemas.openxmlformats.org/officeDocument/2006/relationships/image" Target="../media/image10.png"/><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32.png"/><Relationship Id="rId4" Type="http://schemas.openxmlformats.org/officeDocument/2006/relationships/image" Target="../media/image31.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0.png"/><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4.png"/><Relationship Id="rId7"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0.png"/><Relationship Id="rId10" Type="http://schemas.openxmlformats.org/officeDocument/2006/relationships/image" Target="../media/image22.png"/><Relationship Id="rId4" Type="http://schemas.openxmlformats.org/officeDocument/2006/relationships/image" Target="../media/image15.png"/><Relationship Id="rId9" Type="http://schemas.openxmlformats.org/officeDocument/2006/relationships/image" Target="../media/image21.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0.png"/><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4.png"/><Relationship Id="rId7" Type="http://schemas.openxmlformats.org/officeDocument/2006/relationships/image" Target="../media/image23.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0.png"/><Relationship Id="rId4" Type="http://schemas.openxmlformats.org/officeDocument/2006/relationships/image" Target="../media/image15.png"/><Relationship Id="rId9"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Skupina 9">
            <a:extLst>
              <a:ext uri="{FF2B5EF4-FFF2-40B4-BE49-F238E27FC236}">
                <a16:creationId xmlns:a16="http://schemas.microsoft.com/office/drawing/2014/main" id="{79A40535-247A-422E-9A2E-15F6788F20F6}"/>
              </a:ext>
            </a:extLst>
          </p:cNvPr>
          <p:cNvGrpSpPr/>
          <p:nvPr/>
        </p:nvGrpSpPr>
        <p:grpSpPr>
          <a:xfrm>
            <a:off x="0" y="0"/>
            <a:ext cx="12192000" cy="6856537"/>
            <a:chOff x="0" y="-732"/>
            <a:chExt cx="12192000" cy="6856537"/>
          </a:xfrm>
        </p:grpSpPr>
        <p:pic>
          <p:nvPicPr>
            <p:cNvPr id="8" name="Slika 7">
              <a:extLst>
                <a:ext uri="{FF2B5EF4-FFF2-40B4-BE49-F238E27FC236}">
                  <a16:creationId xmlns:a16="http://schemas.microsoft.com/office/drawing/2014/main" id="{1F4AD8BF-D4E2-4637-918B-464131A7DEF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32"/>
              <a:ext cx="12192000" cy="6856537"/>
            </a:xfrm>
            <a:prstGeom prst="rect">
              <a:avLst/>
            </a:prstGeom>
          </p:spPr>
        </p:pic>
        <p:cxnSp>
          <p:nvCxnSpPr>
            <p:cNvPr id="16" name="Raven povezovalnik 15">
              <a:extLst>
                <a:ext uri="{FF2B5EF4-FFF2-40B4-BE49-F238E27FC236}">
                  <a16:creationId xmlns:a16="http://schemas.microsoft.com/office/drawing/2014/main" id="{C727D121-1D56-4912-93DE-B528C348F0ED}"/>
                </a:ext>
              </a:extLst>
            </p:cNvPr>
            <p:cNvCxnSpPr>
              <a:cxnSpLocks/>
            </p:cNvCxnSpPr>
            <p:nvPr/>
          </p:nvCxnSpPr>
          <p:spPr>
            <a:xfrm flipV="1">
              <a:off x="124264" y="1923134"/>
              <a:ext cx="0" cy="2799054"/>
            </a:xfrm>
            <a:prstGeom prst="line">
              <a:avLst/>
            </a:prstGeom>
            <a:ln w="254000">
              <a:solidFill>
                <a:srgbClr val="FFCD19"/>
              </a:solidFill>
            </a:ln>
          </p:spPr>
          <p:style>
            <a:lnRef idx="1">
              <a:schemeClr val="accent1"/>
            </a:lnRef>
            <a:fillRef idx="0">
              <a:schemeClr val="accent1"/>
            </a:fillRef>
            <a:effectRef idx="0">
              <a:schemeClr val="accent1"/>
            </a:effectRef>
            <a:fontRef idx="minor">
              <a:schemeClr val="tx1"/>
            </a:fontRef>
          </p:style>
        </p:cxnSp>
      </p:grpSp>
      <p:sp>
        <p:nvSpPr>
          <p:cNvPr id="13" name="PoljeZBesedilom 12">
            <a:extLst>
              <a:ext uri="{FF2B5EF4-FFF2-40B4-BE49-F238E27FC236}">
                <a16:creationId xmlns:a16="http://schemas.microsoft.com/office/drawing/2014/main" id="{3F68502E-BFBE-4B71-AB6F-F83C0E685566}"/>
              </a:ext>
            </a:extLst>
          </p:cNvPr>
          <p:cNvSpPr txBox="1"/>
          <p:nvPr/>
        </p:nvSpPr>
        <p:spPr>
          <a:xfrm>
            <a:off x="410861" y="5454524"/>
            <a:ext cx="3406537" cy="584775"/>
          </a:xfrm>
          <a:prstGeom prst="rect">
            <a:avLst/>
          </a:prstGeom>
          <a:noFill/>
        </p:spPr>
        <p:txBody>
          <a:bodyPr wrap="square" rtlCol="0">
            <a:spAutoFit/>
          </a:bodyPr>
          <a:lstStyle/>
          <a:p>
            <a:r>
              <a:rPr lang="sl-SI" sz="1600" b="1" dirty="0"/>
              <a:t>Peter Čurč</a:t>
            </a:r>
            <a:r>
              <a:rPr lang="sl-SI" sz="1600" dirty="0"/>
              <a:t>, projektni vodja za upravno poslovanje v podjetju PIA d.o.o.</a:t>
            </a:r>
          </a:p>
        </p:txBody>
      </p:sp>
      <p:pic>
        <p:nvPicPr>
          <p:cNvPr id="2" name="Slika 1">
            <a:extLst>
              <a:ext uri="{FF2B5EF4-FFF2-40B4-BE49-F238E27FC236}">
                <a16:creationId xmlns:a16="http://schemas.microsoft.com/office/drawing/2014/main" id="{F3315C3B-E769-409E-B64B-6C79C194D79B}"/>
              </a:ext>
            </a:extLst>
          </p:cNvPr>
          <p:cNvPicPr>
            <a:picLocks noChangeAspect="1"/>
          </p:cNvPicPr>
          <p:nvPr/>
        </p:nvPicPr>
        <p:blipFill rotWithShape="1">
          <a:blip r:embed="rId4">
            <a:extLst>
              <a:ext uri="{28A0092B-C50C-407E-A947-70E740481C1C}">
                <a14:useLocalDpi xmlns:a14="http://schemas.microsoft.com/office/drawing/2010/main" val="0"/>
              </a:ext>
            </a:extLst>
          </a:blip>
          <a:srcRect r="73853"/>
          <a:stretch/>
        </p:blipFill>
        <p:spPr>
          <a:xfrm>
            <a:off x="508516" y="6133181"/>
            <a:ext cx="672906" cy="608826"/>
          </a:xfrm>
          <a:prstGeom prst="rect">
            <a:avLst/>
          </a:prstGeom>
        </p:spPr>
      </p:pic>
      <p:pic>
        <p:nvPicPr>
          <p:cNvPr id="3" name="Slika 2">
            <a:extLst>
              <a:ext uri="{FF2B5EF4-FFF2-40B4-BE49-F238E27FC236}">
                <a16:creationId xmlns:a16="http://schemas.microsoft.com/office/drawing/2014/main" id="{B0AD1C69-CFB3-4540-9314-8217A6313E44}"/>
              </a:ext>
            </a:extLst>
          </p:cNvPr>
          <p:cNvPicPr>
            <a:picLocks noChangeAspect="1"/>
          </p:cNvPicPr>
          <p:nvPr/>
        </p:nvPicPr>
        <p:blipFill rotWithShape="1">
          <a:blip r:embed="rId4">
            <a:extLst>
              <a:ext uri="{28A0092B-C50C-407E-A947-70E740481C1C}">
                <a14:useLocalDpi xmlns:a14="http://schemas.microsoft.com/office/drawing/2010/main" val="0"/>
              </a:ext>
            </a:extLst>
          </a:blip>
          <a:srcRect l="25200" r="-2092"/>
          <a:stretch/>
        </p:blipFill>
        <p:spPr>
          <a:xfrm>
            <a:off x="1193720" y="6216729"/>
            <a:ext cx="1634550" cy="474456"/>
          </a:xfrm>
          <a:prstGeom prst="rect">
            <a:avLst/>
          </a:prstGeom>
        </p:spPr>
      </p:pic>
      <p:sp>
        <p:nvSpPr>
          <p:cNvPr id="4" name="PoljeZBesedilom 3">
            <a:extLst>
              <a:ext uri="{FF2B5EF4-FFF2-40B4-BE49-F238E27FC236}">
                <a16:creationId xmlns:a16="http://schemas.microsoft.com/office/drawing/2014/main" id="{2CB57EDD-C98B-33EE-66D7-0F0B8D12A2B3}"/>
              </a:ext>
            </a:extLst>
          </p:cNvPr>
          <p:cNvSpPr txBox="1"/>
          <p:nvPr/>
        </p:nvSpPr>
        <p:spPr>
          <a:xfrm>
            <a:off x="508516" y="2815561"/>
            <a:ext cx="8100379" cy="1015663"/>
          </a:xfrm>
          <a:prstGeom prst="rect">
            <a:avLst/>
          </a:prstGeom>
          <a:noFill/>
        </p:spPr>
        <p:txBody>
          <a:bodyPr wrap="square" rtlCol="0">
            <a:spAutoFit/>
          </a:bodyPr>
          <a:lstStyle/>
          <a:p>
            <a:r>
              <a:rPr lang="sl-SI" sz="6000" b="1" dirty="0"/>
              <a:t>Povezava</a:t>
            </a:r>
            <a:r>
              <a:rPr lang="sl-SI" sz="6000" b="1" dirty="0">
                <a:solidFill>
                  <a:srgbClr val="FFCD19"/>
                </a:solidFill>
              </a:rPr>
              <a:t> ODOS </a:t>
            </a:r>
            <a:r>
              <a:rPr lang="sl-SI" sz="6000" b="1" dirty="0"/>
              <a:t>– PISO</a:t>
            </a:r>
            <a:r>
              <a:rPr lang="sl-SI" sz="6000" b="1" dirty="0">
                <a:solidFill>
                  <a:srgbClr val="FFCD19"/>
                </a:solidFill>
              </a:rPr>
              <a:t>.</a:t>
            </a:r>
          </a:p>
        </p:txBody>
      </p:sp>
      <p:grpSp>
        <p:nvGrpSpPr>
          <p:cNvPr id="5" name="Skupina 4">
            <a:extLst>
              <a:ext uri="{FF2B5EF4-FFF2-40B4-BE49-F238E27FC236}">
                <a16:creationId xmlns:a16="http://schemas.microsoft.com/office/drawing/2014/main" id="{8716DCBF-D5E9-3AE1-DDEF-3F3A68D8017E}"/>
              </a:ext>
            </a:extLst>
          </p:cNvPr>
          <p:cNvGrpSpPr/>
          <p:nvPr/>
        </p:nvGrpSpPr>
        <p:grpSpPr>
          <a:xfrm>
            <a:off x="615601" y="361103"/>
            <a:ext cx="2790787" cy="1046678"/>
            <a:chOff x="2145322" y="672649"/>
            <a:chExt cx="5917584" cy="2211160"/>
          </a:xfrm>
        </p:grpSpPr>
        <p:pic>
          <p:nvPicPr>
            <p:cNvPr id="6" name="Slika 5">
              <a:extLst>
                <a:ext uri="{FF2B5EF4-FFF2-40B4-BE49-F238E27FC236}">
                  <a16:creationId xmlns:a16="http://schemas.microsoft.com/office/drawing/2014/main" id="{D0225E84-BE6E-2123-D0FF-A91F39134CF1}"/>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8928"/>
            <a:stretch/>
          </p:blipFill>
          <p:spPr>
            <a:xfrm>
              <a:off x="4448907" y="672650"/>
              <a:ext cx="3613999" cy="2211159"/>
            </a:xfrm>
            <a:prstGeom prst="rect">
              <a:avLst/>
            </a:prstGeom>
          </p:spPr>
        </p:pic>
        <p:pic>
          <p:nvPicPr>
            <p:cNvPr id="7" name="Slika 6">
              <a:extLst>
                <a:ext uri="{FF2B5EF4-FFF2-40B4-BE49-F238E27FC236}">
                  <a16:creationId xmlns:a16="http://schemas.microsoft.com/office/drawing/2014/main" id="{58E793DE-60DD-0C58-E48E-D95066BA3DB9}"/>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r="64597"/>
            <a:stretch/>
          </p:blipFill>
          <p:spPr>
            <a:xfrm>
              <a:off x="2145322" y="672649"/>
              <a:ext cx="2303585" cy="2211159"/>
            </a:xfrm>
            <a:prstGeom prst="rect">
              <a:avLst/>
            </a:prstGeom>
          </p:spPr>
        </p:pic>
      </p:grpSp>
    </p:spTree>
    <p:extLst>
      <p:ext uri="{BB962C8B-B14F-4D97-AF65-F5344CB8AC3E}">
        <p14:creationId xmlns:p14="http://schemas.microsoft.com/office/powerpoint/2010/main" val="38954593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Skupina 3">
            <a:extLst>
              <a:ext uri="{FF2B5EF4-FFF2-40B4-BE49-F238E27FC236}">
                <a16:creationId xmlns:a16="http://schemas.microsoft.com/office/drawing/2014/main" id="{F13FA0F5-1B4F-4600-B8E1-AA5D21EF4CC4}"/>
              </a:ext>
            </a:extLst>
          </p:cNvPr>
          <p:cNvGrpSpPr/>
          <p:nvPr/>
        </p:nvGrpSpPr>
        <p:grpSpPr>
          <a:xfrm>
            <a:off x="115472" y="269340"/>
            <a:ext cx="8922510" cy="957521"/>
            <a:chOff x="115472" y="269340"/>
            <a:chExt cx="8922510" cy="957521"/>
          </a:xfrm>
        </p:grpSpPr>
        <p:sp>
          <p:nvSpPr>
            <p:cNvPr id="2" name="PoljeZBesedilom 1">
              <a:extLst>
                <a:ext uri="{FF2B5EF4-FFF2-40B4-BE49-F238E27FC236}">
                  <a16:creationId xmlns:a16="http://schemas.microsoft.com/office/drawing/2014/main" id="{EEE41B22-893A-4419-AACE-85AFA654741F}"/>
                </a:ext>
              </a:extLst>
            </p:cNvPr>
            <p:cNvSpPr txBox="1"/>
            <p:nvPr/>
          </p:nvSpPr>
          <p:spPr>
            <a:xfrm>
              <a:off x="662681" y="388212"/>
              <a:ext cx="8375301" cy="707886"/>
            </a:xfrm>
            <a:prstGeom prst="rect">
              <a:avLst/>
            </a:prstGeom>
            <a:noFill/>
          </p:spPr>
          <p:txBody>
            <a:bodyPr wrap="square" rtlCol="0">
              <a:spAutoFit/>
            </a:bodyPr>
            <a:lstStyle/>
            <a:p>
              <a:r>
                <a:rPr lang="sl-SI" sz="4000" b="1" dirty="0"/>
                <a:t>Povezava</a:t>
              </a:r>
              <a:r>
                <a:rPr lang="sl-SI" sz="4000" b="1" dirty="0">
                  <a:solidFill>
                    <a:srgbClr val="FFCD19"/>
                  </a:solidFill>
                </a:rPr>
                <a:t> ODOS </a:t>
              </a:r>
              <a:r>
                <a:rPr lang="sl-SI" sz="4000" b="1" dirty="0"/>
                <a:t>– PISO</a:t>
              </a:r>
              <a:r>
                <a:rPr lang="sl-SI" sz="4000" b="1" dirty="0">
                  <a:solidFill>
                    <a:srgbClr val="FFCD19"/>
                  </a:solidFill>
                </a:rPr>
                <a:t>.</a:t>
              </a:r>
            </a:p>
          </p:txBody>
        </p:sp>
        <p:cxnSp>
          <p:nvCxnSpPr>
            <p:cNvPr id="3" name="Raven povezovalnik 2">
              <a:extLst>
                <a:ext uri="{FF2B5EF4-FFF2-40B4-BE49-F238E27FC236}">
                  <a16:creationId xmlns:a16="http://schemas.microsoft.com/office/drawing/2014/main" id="{1320ED93-7454-459B-957C-28D042E3B129}"/>
                </a:ext>
              </a:extLst>
            </p:cNvPr>
            <p:cNvCxnSpPr>
              <a:cxnSpLocks/>
            </p:cNvCxnSpPr>
            <p:nvPr/>
          </p:nvCxnSpPr>
          <p:spPr>
            <a:xfrm flipV="1">
              <a:off x="115472" y="269340"/>
              <a:ext cx="0" cy="957521"/>
            </a:xfrm>
            <a:prstGeom prst="line">
              <a:avLst/>
            </a:prstGeom>
            <a:ln w="254000">
              <a:solidFill>
                <a:srgbClr val="FFCD19"/>
              </a:solidFill>
            </a:ln>
          </p:spPr>
          <p:style>
            <a:lnRef idx="1">
              <a:schemeClr val="accent1"/>
            </a:lnRef>
            <a:fillRef idx="0">
              <a:schemeClr val="accent1"/>
            </a:fillRef>
            <a:effectRef idx="0">
              <a:schemeClr val="accent1"/>
            </a:effectRef>
            <a:fontRef idx="minor">
              <a:schemeClr val="tx1"/>
            </a:fontRef>
          </p:style>
        </p:cxnSp>
      </p:grpSp>
      <p:sp>
        <p:nvSpPr>
          <p:cNvPr id="8" name="PoljeZBesedilom 7">
            <a:extLst>
              <a:ext uri="{FF2B5EF4-FFF2-40B4-BE49-F238E27FC236}">
                <a16:creationId xmlns:a16="http://schemas.microsoft.com/office/drawing/2014/main" id="{8DDCB878-F73D-2471-FDF4-AEA015FBF0F7}"/>
              </a:ext>
            </a:extLst>
          </p:cNvPr>
          <p:cNvSpPr txBox="1"/>
          <p:nvPr/>
        </p:nvSpPr>
        <p:spPr>
          <a:xfrm>
            <a:off x="570317" y="1473082"/>
            <a:ext cx="8832300" cy="523220"/>
          </a:xfrm>
          <a:prstGeom prst="rect">
            <a:avLst/>
          </a:prstGeom>
          <a:noFill/>
        </p:spPr>
        <p:txBody>
          <a:bodyPr wrap="square" rtlCol="0">
            <a:spAutoFit/>
          </a:bodyPr>
          <a:lstStyle/>
          <a:p>
            <a:pPr marL="285750" indent="-285750">
              <a:spcBef>
                <a:spcPts val="1200"/>
              </a:spcBef>
              <a:buFont typeface="Wingdings" panose="05000000000000000000" pitchFamily="2" charset="2"/>
              <a:buChar char="ü"/>
            </a:pPr>
            <a:r>
              <a:rPr lang="sl-SI" sz="2800" dirty="0"/>
              <a:t>končni rezultat povezave</a:t>
            </a:r>
          </a:p>
        </p:txBody>
      </p:sp>
      <p:pic>
        <p:nvPicPr>
          <p:cNvPr id="9" name="Slika 8">
            <a:extLst>
              <a:ext uri="{FF2B5EF4-FFF2-40B4-BE49-F238E27FC236}">
                <a16:creationId xmlns:a16="http://schemas.microsoft.com/office/drawing/2014/main" id="{4FBD46B7-FAD1-9CFA-CC8F-A1F32446BBA1}"/>
              </a:ext>
            </a:extLst>
          </p:cNvPr>
          <p:cNvPicPr>
            <a:picLocks noChangeAspect="1"/>
          </p:cNvPicPr>
          <p:nvPr/>
        </p:nvPicPr>
        <p:blipFill rotWithShape="1">
          <a:blip r:embed="rId3">
            <a:extLst>
              <a:ext uri="{28A0092B-C50C-407E-A947-70E740481C1C}">
                <a14:useLocalDpi xmlns:a14="http://schemas.microsoft.com/office/drawing/2010/main" val="0"/>
              </a:ext>
            </a:extLst>
          </a:blip>
          <a:srcRect l="38928"/>
          <a:stretch/>
        </p:blipFill>
        <p:spPr>
          <a:xfrm>
            <a:off x="10656383" y="4292875"/>
            <a:ext cx="1255931" cy="757382"/>
          </a:xfrm>
          <a:prstGeom prst="rect">
            <a:avLst/>
          </a:prstGeom>
        </p:spPr>
      </p:pic>
      <p:pic>
        <p:nvPicPr>
          <p:cNvPr id="10" name="Slika 9">
            <a:extLst>
              <a:ext uri="{FF2B5EF4-FFF2-40B4-BE49-F238E27FC236}">
                <a16:creationId xmlns:a16="http://schemas.microsoft.com/office/drawing/2014/main" id="{E733A365-AFB7-7F13-96A5-28E3E0B82BD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0576651" y="5130591"/>
            <a:ext cx="707698" cy="783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Slika 10">
            <a:extLst>
              <a:ext uri="{FF2B5EF4-FFF2-40B4-BE49-F238E27FC236}">
                <a16:creationId xmlns:a16="http://schemas.microsoft.com/office/drawing/2014/main" id="{397C951B-54AF-A5A7-C434-9D1C5041007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879197" y="6065450"/>
            <a:ext cx="2102606" cy="511050"/>
          </a:xfrm>
          <a:prstGeom prst="rect">
            <a:avLst/>
          </a:prstGeom>
        </p:spPr>
      </p:pic>
      <p:pic>
        <p:nvPicPr>
          <p:cNvPr id="12" name="Slika 11">
            <a:extLst>
              <a:ext uri="{FF2B5EF4-FFF2-40B4-BE49-F238E27FC236}">
                <a16:creationId xmlns:a16="http://schemas.microsoft.com/office/drawing/2014/main" id="{45285FF1-B898-A300-8008-36A0336E92B2}"/>
              </a:ext>
            </a:extLst>
          </p:cNvPr>
          <p:cNvPicPr>
            <a:picLocks noChangeAspect="1"/>
          </p:cNvPicPr>
          <p:nvPr/>
        </p:nvPicPr>
        <p:blipFill rotWithShape="1">
          <a:blip r:embed="rId6">
            <a:extLst>
              <a:ext uri="{28A0092B-C50C-407E-A947-70E740481C1C}">
                <a14:useLocalDpi xmlns:a14="http://schemas.microsoft.com/office/drawing/2010/main" val="0"/>
              </a:ext>
            </a:extLst>
          </a:blip>
          <a:srcRect r="64597"/>
          <a:stretch/>
        </p:blipFill>
        <p:spPr>
          <a:xfrm>
            <a:off x="9855845" y="4292875"/>
            <a:ext cx="800538" cy="757382"/>
          </a:xfrm>
          <a:prstGeom prst="rect">
            <a:avLst/>
          </a:prstGeom>
        </p:spPr>
      </p:pic>
      <p:pic>
        <p:nvPicPr>
          <p:cNvPr id="13" name="Slika 12" descr="Slika, ki vsebuje besede besedilo, posnetek zaslona, programska oprema, številka&#10;&#10;Opis je samodejno ustvarjen">
            <a:extLst>
              <a:ext uri="{FF2B5EF4-FFF2-40B4-BE49-F238E27FC236}">
                <a16:creationId xmlns:a16="http://schemas.microsoft.com/office/drawing/2014/main" id="{1B4C450F-6CBE-F776-F186-021F87CA370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7512" y="1378357"/>
            <a:ext cx="12192000" cy="4717279"/>
          </a:xfrm>
          <a:prstGeom prst="rect">
            <a:avLst/>
          </a:prstGeom>
        </p:spPr>
      </p:pic>
      <p:pic>
        <p:nvPicPr>
          <p:cNvPr id="7" name="Slika 6">
            <a:extLst>
              <a:ext uri="{FF2B5EF4-FFF2-40B4-BE49-F238E27FC236}">
                <a16:creationId xmlns:a16="http://schemas.microsoft.com/office/drawing/2014/main" id="{6BBF5366-9DDF-E8DE-0454-8C3968A2DCD6}"/>
              </a:ext>
            </a:extLst>
          </p:cNvPr>
          <p:cNvPicPr>
            <a:picLocks noChangeAspect="1"/>
          </p:cNvPicPr>
          <p:nvPr/>
        </p:nvPicPr>
        <p:blipFill>
          <a:blip r:embed="rId8"/>
          <a:stretch>
            <a:fillRect/>
          </a:stretch>
        </p:blipFill>
        <p:spPr>
          <a:xfrm>
            <a:off x="1364103" y="0"/>
            <a:ext cx="9463793" cy="6858000"/>
          </a:xfrm>
          <a:prstGeom prst="rect">
            <a:avLst/>
          </a:prstGeom>
        </p:spPr>
      </p:pic>
    </p:spTree>
    <p:extLst>
      <p:ext uri="{BB962C8B-B14F-4D97-AF65-F5344CB8AC3E}">
        <p14:creationId xmlns:p14="http://schemas.microsoft.com/office/powerpoint/2010/main" val="2902514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2000"/>
                                        <p:tgtEl>
                                          <p:spTgt spid="13"/>
                                        </p:tgtEl>
                                      </p:cBhvr>
                                    </p:animEffect>
                                  </p:childTnLst>
                                  <p:subTnLst>
                                    <p:set>
                                      <p:cBhvr override="childStyle">
                                        <p:cTn dur="1" fill="hold" display="0" masterRel="nextClick" afterEffect="1"/>
                                        <p:tgtEl>
                                          <p:spTgt spid="13"/>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AutoShape 6" descr="Rezultat iskanja slik za piktogram za telefon">
            <a:extLst>
              <a:ext uri="{FF2B5EF4-FFF2-40B4-BE49-F238E27FC236}">
                <a16:creationId xmlns:a16="http://schemas.microsoft.com/office/drawing/2014/main" id="{EAA918C0-1C28-4343-8FDD-18D1FE9256F4}"/>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sl-SI"/>
          </a:p>
        </p:txBody>
      </p:sp>
      <p:sp>
        <p:nvSpPr>
          <p:cNvPr id="27" name="AutoShape 8" descr="Rezultat iskanja slik za piktogram za telefon">
            <a:extLst>
              <a:ext uri="{FF2B5EF4-FFF2-40B4-BE49-F238E27FC236}">
                <a16:creationId xmlns:a16="http://schemas.microsoft.com/office/drawing/2014/main" id="{0BEDE120-A0DD-4790-975D-D6AC96B84EED}"/>
              </a:ext>
            </a:extLst>
          </p:cNvPr>
          <p:cNvSpPr>
            <a:spLocks noChangeAspect="1" noChangeArrowheads="1"/>
          </p:cNvSpPr>
          <p:nvPr/>
        </p:nvSpPr>
        <p:spPr bwMode="auto">
          <a:xfrm>
            <a:off x="60960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sl-SI"/>
          </a:p>
        </p:txBody>
      </p:sp>
      <p:grpSp>
        <p:nvGrpSpPr>
          <p:cNvPr id="17" name="Skupina 16">
            <a:extLst>
              <a:ext uri="{FF2B5EF4-FFF2-40B4-BE49-F238E27FC236}">
                <a16:creationId xmlns:a16="http://schemas.microsoft.com/office/drawing/2014/main" id="{8B32BE92-95ED-4B44-93C1-9A7532098B58}"/>
              </a:ext>
            </a:extLst>
          </p:cNvPr>
          <p:cNvGrpSpPr/>
          <p:nvPr/>
        </p:nvGrpSpPr>
        <p:grpSpPr>
          <a:xfrm>
            <a:off x="18794" y="0"/>
            <a:ext cx="12192000" cy="6858000"/>
            <a:chOff x="0" y="0"/>
            <a:chExt cx="12192000" cy="6858000"/>
          </a:xfrm>
        </p:grpSpPr>
        <p:grpSp>
          <p:nvGrpSpPr>
            <p:cNvPr id="15" name="Skupina 14">
              <a:extLst>
                <a:ext uri="{FF2B5EF4-FFF2-40B4-BE49-F238E27FC236}">
                  <a16:creationId xmlns:a16="http://schemas.microsoft.com/office/drawing/2014/main" id="{68FB18BA-7A2C-407D-8E17-06CD79C106CB}"/>
                </a:ext>
              </a:extLst>
            </p:cNvPr>
            <p:cNvGrpSpPr/>
            <p:nvPr/>
          </p:nvGrpSpPr>
          <p:grpSpPr>
            <a:xfrm>
              <a:off x="0" y="0"/>
              <a:ext cx="12192000" cy="6858000"/>
              <a:chOff x="0" y="0"/>
              <a:chExt cx="12192000" cy="6858000"/>
            </a:xfrm>
          </p:grpSpPr>
          <p:grpSp>
            <p:nvGrpSpPr>
              <p:cNvPr id="14" name="Skupina 13">
                <a:extLst>
                  <a:ext uri="{FF2B5EF4-FFF2-40B4-BE49-F238E27FC236}">
                    <a16:creationId xmlns:a16="http://schemas.microsoft.com/office/drawing/2014/main" id="{AE448A06-01CF-4764-B5AA-A41FF42B9AC5}"/>
                  </a:ext>
                </a:extLst>
              </p:cNvPr>
              <p:cNvGrpSpPr/>
              <p:nvPr/>
            </p:nvGrpSpPr>
            <p:grpSpPr>
              <a:xfrm>
                <a:off x="0" y="0"/>
                <a:ext cx="12192000" cy="6858000"/>
                <a:chOff x="0" y="0"/>
                <a:chExt cx="12192000" cy="6858000"/>
              </a:xfrm>
            </p:grpSpPr>
            <p:sp>
              <p:nvSpPr>
                <p:cNvPr id="12" name="Pravokotnik 11">
                  <a:extLst>
                    <a:ext uri="{FF2B5EF4-FFF2-40B4-BE49-F238E27FC236}">
                      <a16:creationId xmlns:a16="http://schemas.microsoft.com/office/drawing/2014/main" id="{B4561A75-17FC-48AE-86DB-83EB424713C2}"/>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l-SI" dirty="0"/>
                </a:p>
              </p:txBody>
            </p:sp>
            <p:sp>
              <p:nvSpPr>
                <p:cNvPr id="2" name="Pravokotnik 1">
                  <a:extLst>
                    <a:ext uri="{FF2B5EF4-FFF2-40B4-BE49-F238E27FC236}">
                      <a16:creationId xmlns:a16="http://schemas.microsoft.com/office/drawing/2014/main" id="{578C4E4E-1944-4676-9CE7-E05AE32E0BD2}"/>
                    </a:ext>
                  </a:extLst>
                </p:cNvPr>
                <p:cNvSpPr/>
                <p:nvPr/>
              </p:nvSpPr>
              <p:spPr>
                <a:xfrm>
                  <a:off x="7640514" y="0"/>
                  <a:ext cx="4551486" cy="5873262"/>
                </a:xfrm>
                <a:prstGeom prst="rect">
                  <a:avLst/>
                </a:prstGeom>
                <a:solidFill>
                  <a:srgbClr val="FFCD19"/>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sl-SI"/>
                </a:p>
              </p:txBody>
            </p:sp>
          </p:grpSp>
          <p:grpSp>
            <p:nvGrpSpPr>
              <p:cNvPr id="7" name="Skupina 6">
                <a:extLst>
                  <a:ext uri="{FF2B5EF4-FFF2-40B4-BE49-F238E27FC236}">
                    <a16:creationId xmlns:a16="http://schemas.microsoft.com/office/drawing/2014/main" id="{3D807F1E-68C4-48CA-B9C5-52C14D687C94}"/>
                  </a:ext>
                </a:extLst>
              </p:cNvPr>
              <p:cNvGrpSpPr/>
              <p:nvPr/>
            </p:nvGrpSpPr>
            <p:grpSpPr>
              <a:xfrm>
                <a:off x="1103267" y="1582613"/>
                <a:ext cx="9812212" cy="4299441"/>
                <a:chOff x="1099040" y="1582615"/>
                <a:chExt cx="9812212" cy="4299441"/>
              </a:xfrm>
              <a:effectLst>
                <a:outerShdw blurRad="622300" dist="50800" dir="11340000" sx="102000" sy="102000" algn="ctr" rotWithShape="0">
                  <a:prstClr val="black">
                    <a:alpha val="19000"/>
                  </a:prstClr>
                </a:outerShdw>
              </a:effectLst>
            </p:grpSpPr>
            <p:sp>
              <p:nvSpPr>
                <p:cNvPr id="3" name="Pravokotnik 2">
                  <a:extLst>
                    <a:ext uri="{FF2B5EF4-FFF2-40B4-BE49-F238E27FC236}">
                      <a16:creationId xmlns:a16="http://schemas.microsoft.com/office/drawing/2014/main" id="{4BB29297-FAF6-49A3-A010-04E8F1A910AE}"/>
                    </a:ext>
                  </a:extLst>
                </p:cNvPr>
                <p:cNvSpPr/>
                <p:nvPr/>
              </p:nvSpPr>
              <p:spPr>
                <a:xfrm>
                  <a:off x="1099040" y="1582615"/>
                  <a:ext cx="3270737" cy="4299439"/>
                </a:xfrm>
                <a:prstGeom prst="rect">
                  <a:avLst/>
                </a:prstGeom>
                <a:solidFill>
                  <a:schemeClr val="bg1"/>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l-SI" dirty="0"/>
                </a:p>
              </p:txBody>
            </p:sp>
            <p:sp>
              <p:nvSpPr>
                <p:cNvPr id="4" name="Pravokotnik 3">
                  <a:extLst>
                    <a:ext uri="{FF2B5EF4-FFF2-40B4-BE49-F238E27FC236}">
                      <a16:creationId xmlns:a16="http://schemas.microsoft.com/office/drawing/2014/main" id="{813C5E0E-D0B2-469E-B8EF-A3BB5D73FB2C}"/>
                    </a:ext>
                  </a:extLst>
                </p:cNvPr>
                <p:cNvSpPr/>
                <p:nvPr/>
              </p:nvSpPr>
              <p:spPr>
                <a:xfrm>
                  <a:off x="4369777" y="1582615"/>
                  <a:ext cx="3270737" cy="4299439"/>
                </a:xfrm>
                <a:prstGeom prst="rect">
                  <a:avLst/>
                </a:prstGeom>
                <a:solidFill>
                  <a:srgbClr val="F3F3F3"/>
                </a:solidFill>
                <a:ln>
                  <a:noFill/>
                </a:ln>
                <a:effectLst>
                  <a:outerShdw blurRad="50800" dist="38100" algn="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sl-SI"/>
                </a:p>
              </p:txBody>
            </p:sp>
            <p:sp>
              <p:nvSpPr>
                <p:cNvPr id="5" name="Pravokotnik 4">
                  <a:extLst>
                    <a:ext uri="{FF2B5EF4-FFF2-40B4-BE49-F238E27FC236}">
                      <a16:creationId xmlns:a16="http://schemas.microsoft.com/office/drawing/2014/main" id="{E42919A5-31A8-4E7B-8C43-8AA9A912B6D6}"/>
                    </a:ext>
                  </a:extLst>
                </p:cNvPr>
                <p:cNvSpPr/>
                <p:nvPr/>
              </p:nvSpPr>
              <p:spPr>
                <a:xfrm>
                  <a:off x="7640514" y="1582617"/>
                  <a:ext cx="3270738" cy="4299439"/>
                </a:xfrm>
                <a:prstGeom prst="rect">
                  <a:avLst/>
                </a:prstGeom>
                <a:solidFill>
                  <a:srgbClr val="FFCD19"/>
                </a:solidFill>
                <a:ln>
                  <a:noFill/>
                </a:ln>
                <a:effectLst>
                  <a:outerShdw blurRad="50800" dist="38100" algn="l"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sl-SI"/>
                </a:p>
              </p:txBody>
            </p:sp>
          </p:grpSp>
        </p:grpSp>
        <p:sp>
          <p:nvSpPr>
            <p:cNvPr id="10" name="Diagram poteka: povezovalnik 9">
              <a:extLst>
                <a:ext uri="{FF2B5EF4-FFF2-40B4-BE49-F238E27FC236}">
                  <a16:creationId xmlns:a16="http://schemas.microsoft.com/office/drawing/2014/main" id="{124C730D-75AD-4B52-912D-B177D1832F5A}"/>
                </a:ext>
              </a:extLst>
            </p:cNvPr>
            <p:cNvSpPr/>
            <p:nvPr/>
          </p:nvSpPr>
          <p:spPr>
            <a:xfrm>
              <a:off x="2493164" y="2185445"/>
              <a:ext cx="550645" cy="523220"/>
            </a:xfrm>
            <a:prstGeom prst="flowChartConnector">
              <a:avLst/>
            </a:prstGeom>
            <a:solidFill>
              <a:srgbClr val="FFCD19"/>
            </a:solidFill>
            <a:ln>
              <a:solidFill>
                <a:srgbClr val="FFCD19"/>
              </a:solidFill>
            </a:ln>
            <a:effectLst>
              <a:outerShdw blurRad="152400" dist="50800" dir="5040000" sx="102000" sy="102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l-SI" dirty="0"/>
            </a:p>
          </p:txBody>
        </p:sp>
        <p:sp>
          <p:nvSpPr>
            <p:cNvPr id="24" name="Diagram poteka: povezovalnik 23">
              <a:extLst>
                <a:ext uri="{FF2B5EF4-FFF2-40B4-BE49-F238E27FC236}">
                  <a16:creationId xmlns:a16="http://schemas.microsoft.com/office/drawing/2014/main" id="{F1695AF1-F4E8-495B-826F-78E71361FD36}"/>
                </a:ext>
              </a:extLst>
            </p:cNvPr>
            <p:cNvSpPr/>
            <p:nvPr/>
          </p:nvSpPr>
          <p:spPr>
            <a:xfrm>
              <a:off x="2506404" y="3729190"/>
              <a:ext cx="550646" cy="523220"/>
            </a:xfrm>
            <a:prstGeom prst="flowChartConnector">
              <a:avLst/>
            </a:prstGeom>
            <a:solidFill>
              <a:srgbClr val="FFCD19"/>
            </a:solidFill>
            <a:ln>
              <a:solidFill>
                <a:srgbClr val="FFCD19"/>
              </a:solidFill>
            </a:ln>
            <a:effectLst>
              <a:outerShdw blurRad="152400" dist="50800" dir="5040000" sx="102000" sy="102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l-SI" dirty="0"/>
            </a:p>
          </p:txBody>
        </p:sp>
        <p:grpSp>
          <p:nvGrpSpPr>
            <p:cNvPr id="28" name="Skupina 27">
              <a:extLst>
                <a:ext uri="{FF2B5EF4-FFF2-40B4-BE49-F238E27FC236}">
                  <a16:creationId xmlns:a16="http://schemas.microsoft.com/office/drawing/2014/main" id="{F602C7A8-AD6A-4BEE-AFF3-115E3E9FC8F0}"/>
                </a:ext>
              </a:extLst>
            </p:cNvPr>
            <p:cNvGrpSpPr/>
            <p:nvPr/>
          </p:nvGrpSpPr>
          <p:grpSpPr>
            <a:xfrm>
              <a:off x="9004787" y="2185445"/>
              <a:ext cx="550645" cy="523220"/>
              <a:chOff x="285902" y="5996221"/>
              <a:chExt cx="550645" cy="523220"/>
            </a:xfrm>
          </p:grpSpPr>
          <p:sp>
            <p:nvSpPr>
              <p:cNvPr id="34" name="Diagram poteka: povezovalnik 33">
                <a:extLst>
                  <a:ext uri="{FF2B5EF4-FFF2-40B4-BE49-F238E27FC236}">
                    <a16:creationId xmlns:a16="http://schemas.microsoft.com/office/drawing/2014/main" id="{F0FC36E3-4943-4992-8143-2640C9805776}"/>
                  </a:ext>
                </a:extLst>
              </p:cNvPr>
              <p:cNvSpPr/>
              <p:nvPr/>
            </p:nvSpPr>
            <p:spPr>
              <a:xfrm>
                <a:off x="285902" y="5996221"/>
                <a:ext cx="550645" cy="523220"/>
              </a:xfrm>
              <a:prstGeom prst="flowChartConnector">
                <a:avLst/>
              </a:prstGeom>
              <a:solidFill>
                <a:schemeClr val="bg1"/>
              </a:solidFill>
              <a:ln>
                <a:noFill/>
              </a:ln>
              <a:effectLst>
                <a:outerShdw blurRad="152400" dist="50800" dir="5040000" sx="102000" sy="102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l-SI" dirty="0"/>
              </a:p>
            </p:txBody>
          </p:sp>
          <p:pic>
            <p:nvPicPr>
              <p:cNvPr id="1038" name="Picture 14" descr="Rezultat iskanja slik za pictogram www">
                <a:extLst>
                  <a:ext uri="{FF2B5EF4-FFF2-40B4-BE49-F238E27FC236}">
                    <a16:creationId xmlns:a16="http://schemas.microsoft.com/office/drawing/2014/main" id="{10429721-28A2-40D3-A73D-6FEA20E48369}"/>
                  </a:ext>
                </a:extLst>
              </p:cNvPr>
              <p:cNvPicPr>
                <a:picLocks noChangeAspect="1" noChangeArrowheads="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flipV="1">
                <a:off x="404545" y="6080636"/>
                <a:ext cx="330941" cy="372400"/>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6" name="PoljeZBesedilom 5">
            <a:extLst>
              <a:ext uri="{FF2B5EF4-FFF2-40B4-BE49-F238E27FC236}">
                <a16:creationId xmlns:a16="http://schemas.microsoft.com/office/drawing/2014/main" id="{D86ED222-2277-4928-9816-7B9D1FEFD35A}"/>
              </a:ext>
            </a:extLst>
          </p:cNvPr>
          <p:cNvSpPr txBox="1"/>
          <p:nvPr/>
        </p:nvSpPr>
        <p:spPr>
          <a:xfrm>
            <a:off x="1389931" y="2795417"/>
            <a:ext cx="2869288" cy="461665"/>
          </a:xfrm>
          <a:prstGeom prst="rect">
            <a:avLst/>
          </a:prstGeom>
          <a:noFill/>
        </p:spPr>
        <p:txBody>
          <a:bodyPr wrap="square" rtlCol="0">
            <a:spAutoFit/>
          </a:bodyPr>
          <a:lstStyle/>
          <a:p>
            <a:pPr algn="ctr"/>
            <a:r>
              <a:rPr lang="sl-SI" sz="2400" b="1" dirty="0"/>
              <a:t>peter.curc@pia.si</a:t>
            </a:r>
          </a:p>
        </p:txBody>
      </p:sp>
      <p:sp>
        <p:nvSpPr>
          <p:cNvPr id="8" name="PoljeZBesedilom 7">
            <a:extLst>
              <a:ext uri="{FF2B5EF4-FFF2-40B4-BE49-F238E27FC236}">
                <a16:creationId xmlns:a16="http://schemas.microsoft.com/office/drawing/2014/main" id="{8173EA97-C230-4278-B755-0A02C63C171C}"/>
              </a:ext>
            </a:extLst>
          </p:cNvPr>
          <p:cNvSpPr txBox="1"/>
          <p:nvPr/>
        </p:nvSpPr>
        <p:spPr>
          <a:xfrm>
            <a:off x="8054413" y="2924128"/>
            <a:ext cx="2563906" cy="523220"/>
          </a:xfrm>
          <a:prstGeom prst="rect">
            <a:avLst/>
          </a:prstGeom>
          <a:noFill/>
        </p:spPr>
        <p:txBody>
          <a:bodyPr wrap="square" rtlCol="0">
            <a:spAutoFit/>
          </a:bodyPr>
          <a:lstStyle/>
          <a:p>
            <a:pPr algn="ctr"/>
            <a:r>
              <a:rPr lang="sl-SI" sz="2800" b="1" dirty="0"/>
              <a:t>www.odos.si</a:t>
            </a:r>
          </a:p>
        </p:txBody>
      </p:sp>
      <p:sp>
        <p:nvSpPr>
          <p:cNvPr id="16" name="PoljeZBesedilom 15">
            <a:extLst>
              <a:ext uri="{FF2B5EF4-FFF2-40B4-BE49-F238E27FC236}">
                <a16:creationId xmlns:a16="http://schemas.microsoft.com/office/drawing/2014/main" id="{E0F6FBF4-EB6B-47C3-8DEC-B60806B02CE4}"/>
              </a:ext>
            </a:extLst>
          </p:cNvPr>
          <p:cNvSpPr txBox="1"/>
          <p:nvPr/>
        </p:nvSpPr>
        <p:spPr>
          <a:xfrm>
            <a:off x="1122061" y="335945"/>
            <a:ext cx="7209460" cy="1015663"/>
          </a:xfrm>
          <a:prstGeom prst="rect">
            <a:avLst/>
          </a:prstGeom>
          <a:noFill/>
        </p:spPr>
        <p:txBody>
          <a:bodyPr wrap="square" rtlCol="0">
            <a:spAutoFit/>
          </a:bodyPr>
          <a:lstStyle/>
          <a:p>
            <a:r>
              <a:rPr lang="sl-SI" sz="6000" dirty="0"/>
              <a:t>Hvala za pozornost</a:t>
            </a:r>
            <a:r>
              <a:rPr lang="sl-SI" sz="6000" b="1" dirty="0">
                <a:solidFill>
                  <a:srgbClr val="FFCD19"/>
                </a:solidFill>
              </a:rPr>
              <a:t>.</a:t>
            </a:r>
          </a:p>
        </p:txBody>
      </p:sp>
      <p:sp>
        <p:nvSpPr>
          <p:cNvPr id="26" name="PoljeZBesedilom 25">
            <a:extLst>
              <a:ext uri="{FF2B5EF4-FFF2-40B4-BE49-F238E27FC236}">
                <a16:creationId xmlns:a16="http://schemas.microsoft.com/office/drawing/2014/main" id="{8FDB634D-115E-4E5B-BA14-92D04278B915}"/>
              </a:ext>
            </a:extLst>
          </p:cNvPr>
          <p:cNvSpPr txBox="1"/>
          <p:nvPr/>
        </p:nvSpPr>
        <p:spPr>
          <a:xfrm>
            <a:off x="1603793" y="4329439"/>
            <a:ext cx="2481506" cy="1200329"/>
          </a:xfrm>
          <a:prstGeom prst="rect">
            <a:avLst/>
          </a:prstGeom>
          <a:noFill/>
        </p:spPr>
        <p:txBody>
          <a:bodyPr wrap="square" rtlCol="0">
            <a:spAutoFit/>
          </a:bodyPr>
          <a:lstStyle/>
          <a:p>
            <a:pPr algn="ctr"/>
            <a:r>
              <a:rPr lang="sl-SI" sz="2400" b="1" dirty="0"/>
              <a:t>031 291 534</a:t>
            </a:r>
          </a:p>
          <a:p>
            <a:pPr algn="ctr"/>
            <a:r>
              <a:rPr lang="sl-SI" sz="2400" b="1" dirty="0"/>
              <a:t>03 898 37 90</a:t>
            </a:r>
          </a:p>
          <a:p>
            <a:pPr algn="ctr"/>
            <a:endParaRPr lang="sl-SI" sz="2400" b="1" dirty="0"/>
          </a:p>
        </p:txBody>
      </p:sp>
      <p:sp>
        <p:nvSpPr>
          <p:cNvPr id="30" name="PoljeZBesedilom 29">
            <a:extLst>
              <a:ext uri="{FF2B5EF4-FFF2-40B4-BE49-F238E27FC236}">
                <a16:creationId xmlns:a16="http://schemas.microsoft.com/office/drawing/2014/main" id="{81F7DCF8-9B67-4446-98E3-819392805971}"/>
              </a:ext>
            </a:extLst>
          </p:cNvPr>
          <p:cNvSpPr txBox="1"/>
          <p:nvPr/>
        </p:nvSpPr>
        <p:spPr>
          <a:xfrm>
            <a:off x="8054413" y="3398402"/>
            <a:ext cx="2563906" cy="523220"/>
          </a:xfrm>
          <a:prstGeom prst="rect">
            <a:avLst/>
          </a:prstGeom>
          <a:noFill/>
        </p:spPr>
        <p:txBody>
          <a:bodyPr wrap="square" rtlCol="0">
            <a:spAutoFit/>
          </a:bodyPr>
          <a:lstStyle/>
          <a:p>
            <a:pPr algn="ctr"/>
            <a:r>
              <a:rPr lang="sl-SI" sz="2800" b="1" dirty="0"/>
              <a:t>www.pia.si</a:t>
            </a:r>
          </a:p>
        </p:txBody>
      </p:sp>
      <p:sp>
        <p:nvSpPr>
          <p:cNvPr id="31" name="PoljeZBesedilom 30">
            <a:extLst>
              <a:ext uri="{FF2B5EF4-FFF2-40B4-BE49-F238E27FC236}">
                <a16:creationId xmlns:a16="http://schemas.microsoft.com/office/drawing/2014/main" id="{A4BD13EC-FFFB-4470-B5CD-4994F8465CDA}"/>
              </a:ext>
            </a:extLst>
          </p:cNvPr>
          <p:cNvSpPr txBox="1"/>
          <p:nvPr/>
        </p:nvSpPr>
        <p:spPr>
          <a:xfrm>
            <a:off x="4564564" y="2471999"/>
            <a:ext cx="2931597" cy="2123658"/>
          </a:xfrm>
          <a:prstGeom prst="rect">
            <a:avLst/>
          </a:prstGeom>
          <a:noFill/>
        </p:spPr>
        <p:txBody>
          <a:bodyPr wrap="square" rtlCol="0">
            <a:spAutoFit/>
          </a:bodyPr>
          <a:lstStyle/>
          <a:p>
            <a:pPr algn="ctr"/>
            <a:r>
              <a:rPr lang="sl-SI" sz="2200" b="1" dirty="0"/>
              <a:t>Kontaktirajte nas!</a:t>
            </a:r>
          </a:p>
          <a:p>
            <a:pPr algn="ctr"/>
            <a:r>
              <a:rPr lang="sl-SI" sz="2200" dirty="0"/>
              <a:t>Z veseljem vam bomo odgovorili na vsa vaša vprašanja ali vam pripravili informativno ponudbo</a:t>
            </a:r>
            <a:r>
              <a:rPr lang="sl-SI" sz="2200" b="1" dirty="0">
                <a:solidFill>
                  <a:srgbClr val="FFCD19"/>
                </a:solidFill>
              </a:rPr>
              <a:t>.</a:t>
            </a:r>
          </a:p>
        </p:txBody>
      </p:sp>
      <p:pic>
        <p:nvPicPr>
          <p:cNvPr id="21" name="Slika 20">
            <a:extLst>
              <a:ext uri="{FF2B5EF4-FFF2-40B4-BE49-F238E27FC236}">
                <a16:creationId xmlns:a16="http://schemas.microsoft.com/office/drawing/2014/main" id="{F1C46E4B-A085-4899-9514-29149BA0AE93}"/>
              </a:ext>
            </a:extLst>
          </p:cNvPr>
          <p:cNvPicPr>
            <a:picLocks noChangeAspect="1"/>
          </p:cNvPicPr>
          <p:nvPr/>
        </p:nvPicPr>
        <p:blipFill>
          <a:blip r:embed="rId4"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2687217" y="3843968"/>
            <a:ext cx="274717" cy="274717"/>
          </a:xfrm>
          <a:prstGeom prst="rect">
            <a:avLst/>
          </a:prstGeom>
        </p:spPr>
      </p:pic>
      <p:pic>
        <p:nvPicPr>
          <p:cNvPr id="23" name="Slika 22">
            <a:extLst>
              <a:ext uri="{FF2B5EF4-FFF2-40B4-BE49-F238E27FC236}">
                <a16:creationId xmlns:a16="http://schemas.microsoft.com/office/drawing/2014/main" id="{49CDE691-5CF9-416B-A226-B98F7D266252}"/>
              </a:ext>
            </a:extLst>
          </p:cNvPr>
          <p:cNvPicPr>
            <a:picLocks noChangeAspect="1"/>
          </p:cNvPicPr>
          <p:nvPr/>
        </p:nvPicPr>
        <p:blipFill>
          <a:blip r:embed="rId5"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2631419" y="2302897"/>
            <a:ext cx="338204" cy="338204"/>
          </a:xfrm>
          <a:prstGeom prst="rect">
            <a:avLst/>
          </a:prstGeom>
        </p:spPr>
      </p:pic>
      <p:sp>
        <p:nvSpPr>
          <p:cNvPr id="29" name="PoljeZBesedilom 28">
            <a:extLst>
              <a:ext uri="{FF2B5EF4-FFF2-40B4-BE49-F238E27FC236}">
                <a16:creationId xmlns:a16="http://schemas.microsoft.com/office/drawing/2014/main" id="{93440722-1B66-E02B-E75C-03291825DAC6}"/>
              </a:ext>
            </a:extLst>
          </p:cNvPr>
          <p:cNvSpPr txBox="1"/>
          <p:nvPr/>
        </p:nvSpPr>
        <p:spPr>
          <a:xfrm>
            <a:off x="1342633" y="3077324"/>
            <a:ext cx="2905977" cy="589072"/>
          </a:xfrm>
          <a:prstGeom prst="rect">
            <a:avLst/>
          </a:prstGeom>
          <a:noFill/>
        </p:spPr>
        <p:txBody>
          <a:bodyPr wrap="square" rtlCol="0">
            <a:spAutoFit/>
          </a:bodyPr>
          <a:lstStyle/>
          <a:p>
            <a:pPr algn="ctr">
              <a:lnSpc>
                <a:spcPct val="150000"/>
              </a:lnSpc>
            </a:pPr>
            <a:r>
              <a:rPr lang="sl-SI" sz="2400" b="1" dirty="0"/>
              <a:t>prodaja@pia.si</a:t>
            </a:r>
          </a:p>
        </p:txBody>
      </p:sp>
      <p:sp>
        <p:nvSpPr>
          <p:cNvPr id="32" name="PoljeZBesedilom 31">
            <a:extLst>
              <a:ext uri="{FF2B5EF4-FFF2-40B4-BE49-F238E27FC236}">
                <a16:creationId xmlns:a16="http://schemas.microsoft.com/office/drawing/2014/main" id="{63F669DC-377B-E304-FF85-9C1BF1450444}"/>
              </a:ext>
            </a:extLst>
          </p:cNvPr>
          <p:cNvSpPr txBox="1"/>
          <p:nvPr/>
        </p:nvSpPr>
        <p:spPr>
          <a:xfrm>
            <a:off x="1043063" y="4748712"/>
            <a:ext cx="2481506" cy="461665"/>
          </a:xfrm>
          <a:prstGeom prst="rect">
            <a:avLst/>
          </a:prstGeom>
          <a:noFill/>
        </p:spPr>
        <p:txBody>
          <a:bodyPr wrap="square" rtlCol="0">
            <a:spAutoFit/>
          </a:bodyPr>
          <a:lstStyle/>
          <a:p>
            <a:pPr algn="ctr"/>
            <a:endParaRPr lang="sl-SI" sz="2400" b="1" dirty="0"/>
          </a:p>
        </p:txBody>
      </p:sp>
    </p:spTree>
    <p:extLst>
      <p:ext uri="{BB962C8B-B14F-4D97-AF65-F5344CB8AC3E}">
        <p14:creationId xmlns:p14="http://schemas.microsoft.com/office/powerpoint/2010/main" val="2298523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Skupina 13">
            <a:extLst>
              <a:ext uri="{FF2B5EF4-FFF2-40B4-BE49-F238E27FC236}">
                <a16:creationId xmlns:a16="http://schemas.microsoft.com/office/drawing/2014/main" id="{049842C8-D5E7-46E9-84DD-4EF8A89222CC}"/>
              </a:ext>
            </a:extLst>
          </p:cNvPr>
          <p:cNvGrpSpPr/>
          <p:nvPr/>
        </p:nvGrpSpPr>
        <p:grpSpPr>
          <a:xfrm>
            <a:off x="35817" y="0"/>
            <a:ext cx="12192000" cy="6858000"/>
            <a:chOff x="35817" y="0"/>
            <a:chExt cx="12192000" cy="6858000"/>
          </a:xfrm>
        </p:grpSpPr>
        <p:sp>
          <p:nvSpPr>
            <p:cNvPr id="2" name="Pravokotnik 1">
              <a:extLst>
                <a:ext uri="{FF2B5EF4-FFF2-40B4-BE49-F238E27FC236}">
                  <a16:creationId xmlns:a16="http://schemas.microsoft.com/office/drawing/2014/main" id="{CB253249-758B-4742-B00C-84F94ACCBD4B}"/>
                </a:ext>
              </a:extLst>
            </p:cNvPr>
            <p:cNvSpPr/>
            <p:nvPr/>
          </p:nvSpPr>
          <p:spPr>
            <a:xfrm>
              <a:off x="35817"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l-SI"/>
            </a:p>
          </p:txBody>
        </p:sp>
        <p:pic>
          <p:nvPicPr>
            <p:cNvPr id="12" name="Slika 11">
              <a:extLst>
                <a:ext uri="{FF2B5EF4-FFF2-40B4-BE49-F238E27FC236}">
                  <a16:creationId xmlns:a16="http://schemas.microsoft.com/office/drawing/2014/main" id="{1EAC3E2F-8E59-418D-97EA-517FEBA41C37}"/>
                </a:ext>
              </a:extLst>
            </p:cNvPr>
            <p:cNvPicPr>
              <a:picLocks noChangeAspect="1"/>
            </p:cNvPicPr>
            <p:nvPr/>
          </p:nvPicPr>
          <p:blipFill rotWithShape="1">
            <a:blip r:embed="rId3">
              <a:extLst>
                <a:ext uri="{28A0092B-C50C-407E-A947-70E740481C1C}">
                  <a14:useLocalDpi xmlns:a14="http://schemas.microsoft.com/office/drawing/2010/main" val="0"/>
                </a:ext>
              </a:extLst>
            </a:blip>
            <a:srcRect r="2021"/>
            <a:stretch/>
          </p:blipFill>
          <p:spPr>
            <a:xfrm>
              <a:off x="9427591" y="424022"/>
              <a:ext cx="2640145" cy="3517370"/>
            </a:xfrm>
            <a:prstGeom prst="rect">
              <a:avLst/>
            </a:prstGeom>
          </p:spPr>
        </p:pic>
        <p:sp>
          <p:nvSpPr>
            <p:cNvPr id="9" name="PoljeZBesedilom 8">
              <a:extLst>
                <a:ext uri="{FF2B5EF4-FFF2-40B4-BE49-F238E27FC236}">
                  <a16:creationId xmlns:a16="http://schemas.microsoft.com/office/drawing/2014/main" id="{FB304330-3C39-4DDF-B862-495761100460}"/>
                </a:ext>
              </a:extLst>
            </p:cNvPr>
            <p:cNvSpPr txBox="1"/>
            <p:nvPr/>
          </p:nvSpPr>
          <p:spPr>
            <a:xfrm>
              <a:off x="772997" y="424022"/>
              <a:ext cx="9707433" cy="707886"/>
            </a:xfrm>
            <a:prstGeom prst="rect">
              <a:avLst/>
            </a:prstGeom>
            <a:noFill/>
          </p:spPr>
          <p:txBody>
            <a:bodyPr wrap="square" rtlCol="0">
              <a:spAutoFit/>
            </a:bodyPr>
            <a:lstStyle/>
            <a:p>
              <a:r>
                <a:rPr lang="sl-SI" sz="4000" b="1" dirty="0">
                  <a:solidFill>
                    <a:srgbClr val="FFCD19"/>
                  </a:solidFill>
                </a:rPr>
                <a:t>Celovita rešitev</a:t>
              </a:r>
              <a:r>
                <a:rPr lang="es-ES" sz="4000" b="1" dirty="0"/>
                <a:t> za digitalizacijo poslovanja</a:t>
              </a:r>
              <a:r>
                <a:rPr lang="sl-SI" sz="4000" b="1" dirty="0">
                  <a:solidFill>
                    <a:srgbClr val="FFCD19"/>
                  </a:solidFill>
                </a:rPr>
                <a:t>.</a:t>
              </a:r>
            </a:p>
          </p:txBody>
        </p:sp>
        <p:sp>
          <p:nvSpPr>
            <p:cNvPr id="10" name="PoljeZBesedilom 9">
              <a:extLst>
                <a:ext uri="{FF2B5EF4-FFF2-40B4-BE49-F238E27FC236}">
                  <a16:creationId xmlns:a16="http://schemas.microsoft.com/office/drawing/2014/main" id="{26126AA4-4DC9-418B-9D52-1F1281F405E8}"/>
                </a:ext>
              </a:extLst>
            </p:cNvPr>
            <p:cNvSpPr txBox="1"/>
            <p:nvPr/>
          </p:nvSpPr>
          <p:spPr>
            <a:xfrm>
              <a:off x="772997" y="1555930"/>
              <a:ext cx="9707434" cy="5057795"/>
            </a:xfrm>
            <a:prstGeom prst="rect">
              <a:avLst/>
            </a:prstGeom>
            <a:noFill/>
          </p:spPr>
          <p:txBody>
            <a:bodyPr wrap="square" rtlCol="0">
              <a:spAutoFit/>
            </a:bodyPr>
            <a:lstStyle/>
            <a:p>
              <a:pPr marL="342900" indent="-342900">
                <a:spcAft>
                  <a:spcPts val="1600"/>
                </a:spcAft>
                <a:buFont typeface="Wingdings" panose="05000000000000000000" pitchFamily="2" charset="2"/>
                <a:buChar char="ü"/>
              </a:pPr>
              <a:r>
                <a:rPr lang="sl-SI" sz="2400" b="1" dirty="0"/>
                <a:t>UPRAVNO POSLOVANJE </a:t>
              </a:r>
              <a:r>
                <a:rPr lang="sl-SI" sz="2400" dirty="0"/>
                <a:t>skladno s potrebno zakonodajo</a:t>
              </a:r>
            </a:p>
            <a:p>
              <a:pPr marL="342900" indent="-342900">
                <a:spcAft>
                  <a:spcPts val="1600"/>
                </a:spcAft>
                <a:buFont typeface="Wingdings" panose="05000000000000000000" pitchFamily="2" charset="2"/>
                <a:buChar char="ü"/>
              </a:pPr>
              <a:r>
                <a:rPr lang="sl-SI" sz="2400" dirty="0"/>
                <a:t>m</a:t>
              </a:r>
              <a:r>
                <a:rPr lang="pl-PL" sz="2400" dirty="0"/>
                <a:t>ožnost </a:t>
              </a:r>
              <a:r>
                <a:rPr lang="pl-PL" sz="2400" b="1" dirty="0"/>
                <a:t>postopne nadgradnje sistema </a:t>
              </a:r>
              <a:r>
                <a:rPr lang="pl-PL" sz="2400" dirty="0"/>
                <a:t>z drugimi moduli </a:t>
              </a:r>
            </a:p>
            <a:p>
              <a:pPr marL="342900" indent="-342900">
                <a:spcAft>
                  <a:spcPts val="1600"/>
                </a:spcAft>
                <a:buFont typeface="Wingdings" panose="05000000000000000000" pitchFamily="2" charset="2"/>
                <a:buChar char="ü"/>
              </a:pPr>
              <a:r>
                <a:rPr lang="sl-SI" sz="2400" dirty="0"/>
                <a:t>spletna</a:t>
              </a:r>
              <a:r>
                <a:rPr lang="sl-SI" sz="2400" b="1" dirty="0"/>
                <a:t> </a:t>
              </a:r>
              <a:r>
                <a:rPr lang="sl-SI" sz="2400" dirty="0"/>
                <a:t>aplikacija z </a:t>
              </a:r>
              <a:r>
                <a:rPr lang="sl-SI" sz="2400" b="1" dirty="0"/>
                <a:t>varnim</a:t>
              </a:r>
              <a:r>
                <a:rPr lang="sl-SI" sz="2400" dirty="0"/>
                <a:t> dostopom, </a:t>
              </a:r>
              <a:r>
                <a:rPr lang="sl-SI" sz="2400" b="1" dirty="0"/>
                <a:t>delo na daljavo </a:t>
              </a:r>
            </a:p>
            <a:p>
              <a:pPr marL="342900" indent="-342900">
                <a:spcAft>
                  <a:spcPts val="1600"/>
                </a:spcAft>
                <a:buFont typeface="Wingdings" panose="05000000000000000000" pitchFamily="2" charset="2"/>
                <a:buChar char="ü"/>
              </a:pPr>
              <a:r>
                <a:rPr lang="sl-SI" sz="2400" dirty="0"/>
                <a:t>omogoča</a:t>
              </a:r>
              <a:r>
                <a:rPr lang="sl-SI" sz="2400" b="1" dirty="0"/>
                <a:t> večjo preglednost </a:t>
              </a:r>
              <a:r>
                <a:rPr lang="sl-SI" sz="2400" dirty="0"/>
                <a:t>in</a:t>
              </a:r>
              <a:r>
                <a:rPr lang="sl-SI" sz="2400" b="1" dirty="0"/>
                <a:t> zelo hitro iskanje</a:t>
              </a:r>
            </a:p>
            <a:p>
              <a:pPr marL="342900" indent="-342900">
                <a:spcAft>
                  <a:spcPts val="1600"/>
                </a:spcAft>
                <a:buFont typeface="Wingdings" panose="05000000000000000000" pitchFamily="2" charset="2"/>
                <a:buChar char="ü"/>
              </a:pPr>
              <a:r>
                <a:rPr lang="sl-SI" sz="2400" b="1" dirty="0"/>
                <a:t>povezave </a:t>
              </a:r>
              <a:r>
                <a:rPr lang="sl-SI" sz="2400" dirty="0"/>
                <a:t>z drugim sistemi (kot je </a:t>
              </a:r>
              <a:r>
                <a:rPr lang="sl-SI" sz="2400" b="1" dirty="0"/>
                <a:t>PISO, SI-CeV</a:t>
              </a:r>
              <a:r>
                <a:rPr lang="sl-SI" sz="2400" dirty="0"/>
                <a:t>) in</a:t>
              </a:r>
              <a:r>
                <a:rPr lang="sl-SI" sz="2400" b="1" dirty="0"/>
                <a:t> elektronskimi eVlogami</a:t>
              </a:r>
            </a:p>
            <a:p>
              <a:pPr marL="342900" indent="-342900">
                <a:spcAft>
                  <a:spcPts val="1600"/>
                </a:spcAft>
                <a:buFont typeface="Wingdings" panose="05000000000000000000" pitchFamily="2" charset="2"/>
                <a:buChar char="ü"/>
              </a:pPr>
              <a:r>
                <a:rPr lang="sl-SI" sz="2400" b="1" dirty="0"/>
                <a:t>obveščanje o novih zadevah, dokumentih </a:t>
              </a:r>
              <a:r>
                <a:rPr lang="sl-SI" sz="2400" dirty="0"/>
                <a:t>in</a:t>
              </a:r>
              <a:r>
                <a:rPr lang="sl-SI" sz="2400" b="1" dirty="0"/>
                <a:t> opomniki o poteku rokov</a:t>
              </a:r>
            </a:p>
            <a:p>
              <a:pPr marL="342900" indent="-342900">
                <a:spcAft>
                  <a:spcPts val="1600"/>
                </a:spcAft>
                <a:buFont typeface="Wingdings" panose="05000000000000000000" pitchFamily="2" charset="2"/>
                <a:buChar char="ü"/>
              </a:pPr>
              <a:r>
                <a:rPr lang="pl-PL" sz="2400" b="1" dirty="0"/>
                <a:t>elektronsko podpisovanje vse dokumentacije (tudi POGODB)</a:t>
              </a:r>
            </a:p>
            <a:p>
              <a:pPr marL="342900" indent="-342900">
                <a:spcAft>
                  <a:spcPts val="1600"/>
                </a:spcAft>
                <a:buFont typeface="Wingdings" panose="05000000000000000000" pitchFamily="2" charset="2"/>
                <a:buChar char="ü"/>
              </a:pPr>
              <a:r>
                <a:rPr lang="pl-PL" sz="2400" b="1" dirty="0"/>
                <a:t>hiter in dosleden uvoz podatkov </a:t>
              </a:r>
              <a:r>
                <a:rPr lang="pl-PL" sz="2400" dirty="0"/>
                <a:t>iz</a:t>
              </a:r>
              <a:r>
                <a:rPr lang="pl-PL" sz="2400" b="1" dirty="0"/>
                <a:t> kateregakoli predhodnega sistema</a:t>
              </a:r>
            </a:p>
            <a:p>
              <a:pPr marL="342900" indent="-342900">
                <a:spcAft>
                  <a:spcPts val="1600"/>
                </a:spcAft>
                <a:buFont typeface="Wingdings" panose="05000000000000000000" pitchFamily="2" charset="2"/>
                <a:buChar char="ü"/>
              </a:pPr>
              <a:r>
                <a:rPr lang="pl-PL" sz="2400" dirty="0"/>
                <a:t>pretvorba dokumentacije v obliko ustrezno za </a:t>
              </a:r>
              <a:r>
                <a:rPr lang="pl-PL" sz="2400" b="1" dirty="0"/>
                <a:t>dolgoročno eHrambo</a:t>
              </a:r>
            </a:p>
          </p:txBody>
        </p:sp>
      </p:grpSp>
      <p:cxnSp>
        <p:nvCxnSpPr>
          <p:cNvPr id="11" name="Raven povezovalnik 10">
            <a:extLst>
              <a:ext uri="{FF2B5EF4-FFF2-40B4-BE49-F238E27FC236}">
                <a16:creationId xmlns:a16="http://schemas.microsoft.com/office/drawing/2014/main" id="{5D5BFB42-E5B4-43CE-ACE1-766368BB2F95}"/>
              </a:ext>
            </a:extLst>
          </p:cNvPr>
          <p:cNvCxnSpPr>
            <a:cxnSpLocks/>
          </p:cNvCxnSpPr>
          <p:nvPr/>
        </p:nvCxnSpPr>
        <p:spPr>
          <a:xfrm flipV="1">
            <a:off x="124264" y="165919"/>
            <a:ext cx="0" cy="1169551"/>
          </a:xfrm>
          <a:prstGeom prst="line">
            <a:avLst/>
          </a:prstGeom>
          <a:ln w="254000">
            <a:solidFill>
              <a:srgbClr val="FFCD1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105130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9" name="Rectangle 35">
            <a:extLst>
              <a:ext uri="{FF2B5EF4-FFF2-40B4-BE49-F238E27FC236}">
                <a16:creationId xmlns:a16="http://schemas.microsoft.com/office/drawing/2014/main" id="{F3060C83-F051-4F0E-ABAD-AA0DFC48B2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0" name="Freeform: Shape 37">
            <a:extLst>
              <a:ext uri="{FF2B5EF4-FFF2-40B4-BE49-F238E27FC236}">
                <a16:creationId xmlns:a16="http://schemas.microsoft.com/office/drawing/2014/main" id="{83C98ABE-055B-441F-B07E-44F97F083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376156" y="-253670"/>
            <a:ext cx="1827638" cy="1376989"/>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1" name="Rectangle 39">
            <a:extLst>
              <a:ext uri="{FF2B5EF4-FFF2-40B4-BE49-F238E27FC236}">
                <a16:creationId xmlns:a16="http://schemas.microsoft.com/office/drawing/2014/main" id="{29FDB030-9B49-4CED-8CCD-4D9938238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891641" y="422146"/>
            <a:ext cx="645368" cy="64536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41">
            <a:extLst>
              <a:ext uri="{FF2B5EF4-FFF2-40B4-BE49-F238E27FC236}">
                <a16:creationId xmlns:a16="http://schemas.microsoft.com/office/drawing/2014/main" id="{3783CA14-24A1-485C-8B30-D6A5D8798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0043482" y="655140"/>
            <a:ext cx="687472" cy="687472"/>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Freeform: Shape 43">
            <a:extLst>
              <a:ext uri="{FF2B5EF4-FFF2-40B4-BE49-F238E27FC236}">
                <a16:creationId xmlns:a16="http://schemas.microsoft.com/office/drawing/2014/main" id="{9A97C86A-04D6-40F7-AE84-31AB43E6A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9356643" y="0"/>
            <a:ext cx="2835357" cy="1480837"/>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4" name="Isosceles Triangle 45">
            <a:extLst>
              <a:ext uri="{FF2B5EF4-FFF2-40B4-BE49-F238E27FC236}">
                <a16:creationId xmlns:a16="http://schemas.microsoft.com/office/drawing/2014/main" id="{FF9F2414-84E8-453E-B1F3-389FDE8192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976344" y="6115501"/>
            <a:ext cx="1494513" cy="74249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Slika 2" descr="Slika, ki vsebuje besede besedilo, posnetek zaslona, krog">
            <a:extLst>
              <a:ext uri="{FF2B5EF4-FFF2-40B4-BE49-F238E27FC236}">
                <a16:creationId xmlns:a16="http://schemas.microsoft.com/office/drawing/2014/main" id="{E81E1E39-8EB4-6858-EA2C-0C0DD4C21F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94675" y="643467"/>
            <a:ext cx="9402650" cy="5571065"/>
          </a:xfrm>
          <a:prstGeom prst="rect">
            <a:avLst/>
          </a:prstGeom>
          <a:ln>
            <a:noFill/>
          </a:ln>
        </p:spPr>
      </p:pic>
      <p:sp>
        <p:nvSpPr>
          <p:cNvPr id="85" name="Isosceles Triangle 47">
            <a:extLst>
              <a:ext uri="{FF2B5EF4-FFF2-40B4-BE49-F238E27FC236}">
                <a16:creationId xmlns:a16="http://schemas.microsoft.com/office/drawing/2014/main" id="{3ECA69A1-7536-43AC-85EF-C7106179F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604080" y="6453143"/>
            <a:ext cx="814903" cy="404857"/>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823187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Skupina 6">
            <a:extLst>
              <a:ext uri="{FF2B5EF4-FFF2-40B4-BE49-F238E27FC236}">
                <a16:creationId xmlns:a16="http://schemas.microsoft.com/office/drawing/2014/main" id="{B255B88A-B19C-4ACA-A2AE-6F6F8545F31C}"/>
              </a:ext>
            </a:extLst>
          </p:cNvPr>
          <p:cNvGrpSpPr/>
          <p:nvPr/>
        </p:nvGrpSpPr>
        <p:grpSpPr>
          <a:xfrm>
            <a:off x="0" y="35169"/>
            <a:ext cx="12192000" cy="6787662"/>
            <a:chOff x="0" y="0"/>
            <a:chExt cx="12192000" cy="6787662"/>
          </a:xfrm>
        </p:grpSpPr>
        <p:sp>
          <p:nvSpPr>
            <p:cNvPr id="5" name="Pravokotnik 4">
              <a:extLst>
                <a:ext uri="{FF2B5EF4-FFF2-40B4-BE49-F238E27FC236}">
                  <a16:creationId xmlns:a16="http://schemas.microsoft.com/office/drawing/2014/main" id="{D053F8DB-EBEB-44A9-95FC-21553D7C0AE3}"/>
                </a:ext>
              </a:extLst>
            </p:cNvPr>
            <p:cNvSpPr/>
            <p:nvPr/>
          </p:nvSpPr>
          <p:spPr>
            <a:xfrm>
              <a:off x="0" y="0"/>
              <a:ext cx="12192000" cy="67876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l-SI" dirty="0"/>
            </a:p>
          </p:txBody>
        </p:sp>
        <p:cxnSp>
          <p:nvCxnSpPr>
            <p:cNvPr id="4" name="Raven povezovalnik 3">
              <a:extLst>
                <a:ext uri="{FF2B5EF4-FFF2-40B4-BE49-F238E27FC236}">
                  <a16:creationId xmlns:a16="http://schemas.microsoft.com/office/drawing/2014/main" id="{949240A9-B652-4517-8D25-9F1BC5D32D8E}"/>
                </a:ext>
              </a:extLst>
            </p:cNvPr>
            <p:cNvCxnSpPr>
              <a:cxnSpLocks/>
            </p:cNvCxnSpPr>
            <p:nvPr/>
          </p:nvCxnSpPr>
          <p:spPr>
            <a:xfrm flipV="1">
              <a:off x="124264" y="197477"/>
              <a:ext cx="0" cy="950099"/>
            </a:xfrm>
            <a:prstGeom prst="line">
              <a:avLst/>
            </a:prstGeom>
            <a:ln w="254000">
              <a:solidFill>
                <a:srgbClr val="FFCD19"/>
              </a:solidFill>
            </a:ln>
          </p:spPr>
          <p:style>
            <a:lnRef idx="1">
              <a:schemeClr val="accent1"/>
            </a:lnRef>
            <a:fillRef idx="0">
              <a:schemeClr val="accent1"/>
            </a:fillRef>
            <a:effectRef idx="0">
              <a:schemeClr val="accent1"/>
            </a:effectRef>
            <a:fontRef idx="minor">
              <a:schemeClr val="tx1"/>
            </a:fontRef>
          </p:style>
        </p:cxnSp>
      </p:grpSp>
      <p:sp>
        <p:nvSpPr>
          <p:cNvPr id="10" name="PoljeZBesedilom 9">
            <a:extLst>
              <a:ext uri="{FF2B5EF4-FFF2-40B4-BE49-F238E27FC236}">
                <a16:creationId xmlns:a16="http://schemas.microsoft.com/office/drawing/2014/main" id="{0491D714-64B5-4494-8541-0A298127E0F7}"/>
              </a:ext>
            </a:extLst>
          </p:cNvPr>
          <p:cNvSpPr txBox="1"/>
          <p:nvPr/>
        </p:nvSpPr>
        <p:spPr>
          <a:xfrm>
            <a:off x="396244" y="392225"/>
            <a:ext cx="9253781" cy="630942"/>
          </a:xfrm>
          <a:prstGeom prst="rect">
            <a:avLst/>
          </a:prstGeom>
          <a:noFill/>
        </p:spPr>
        <p:txBody>
          <a:bodyPr wrap="square" rtlCol="0">
            <a:spAutoFit/>
          </a:bodyPr>
          <a:lstStyle/>
          <a:p>
            <a:r>
              <a:rPr lang="sl-SI" sz="3500" b="1" dirty="0">
                <a:solidFill>
                  <a:srgbClr val="F0AC1C"/>
                </a:solidFill>
              </a:rPr>
              <a:t>ODOS</a:t>
            </a:r>
            <a:r>
              <a:rPr lang="sl-SI" sz="3500" dirty="0"/>
              <a:t> uporablja </a:t>
            </a:r>
            <a:r>
              <a:rPr lang="sl-SI" sz="3500" b="1" dirty="0"/>
              <a:t>123 občin </a:t>
            </a:r>
            <a:r>
              <a:rPr lang="sl-SI" sz="3500" b="1" dirty="0">
                <a:solidFill>
                  <a:srgbClr val="FFCD19"/>
                </a:solidFill>
              </a:rPr>
              <a:t>…</a:t>
            </a:r>
          </a:p>
        </p:txBody>
      </p:sp>
      <p:sp>
        <p:nvSpPr>
          <p:cNvPr id="16" name="PoljeZBesedilom 15">
            <a:extLst>
              <a:ext uri="{FF2B5EF4-FFF2-40B4-BE49-F238E27FC236}">
                <a16:creationId xmlns:a16="http://schemas.microsoft.com/office/drawing/2014/main" id="{8C7C3E9A-E1BF-4426-A990-17C679E729C1}"/>
              </a:ext>
            </a:extLst>
          </p:cNvPr>
          <p:cNvSpPr txBox="1"/>
          <p:nvPr/>
        </p:nvSpPr>
        <p:spPr>
          <a:xfrm>
            <a:off x="396244" y="6047904"/>
            <a:ext cx="11084655" cy="630942"/>
          </a:xfrm>
          <a:prstGeom prst="rect">
            <a:avLst/>
          </a:prstGeom>
          <a:noFill/>
        </p:spPr>
        <p:txBody>
          <a:bodyPr wrap="square" rtlCol="0">
            <a:spAutoFit/>
          </a:bodyPr>
          <a:lstStyle/>
          <a:p>
            <a:r>
              <a:rPr lang="sl-SI" sz="3500" b="1" dirty="0">
                <a:solidFill>
                  <a:srgbClr val="FFCD19"/>
                </a:solidFill>
              </a:rPr>
              <a:t>… </a:t>
            </a:r>
            <a:r>
              <a:rPr lang="sl-SI" sz="3500" dirty="0"/>
              <a:t>in </a:t>
            </a:r>
            <a:r>
              <a:rPr lang="sl-SI" sz="3500" b="1" dirty="0"/>
              <a:t>preko 150 drugih </a:t>
            </a:r>
            <a:r>
              <a:rPr lang="sl-SI" sz="3500" dirty="0"/>
              <a:t>javnih ustanov ter zasebnih podjetij</a:t>
            </a:r>
          </a:p>
        </p:txBody>
      </p:sp>
      <p:pic>
        <p:nvPicPr>
          <p:cNvPr id="8" name="Slika 7" descr="Slika, ki vsebuje besede zemljevid, besedilo&#10;&#10;Vsebina, ustvarjena z umetno inteligenco, morda ni pravilna.">
            <a:extLst>
              <a:ext uri="{FF2B5EF4-FFF2-40B4-BE49-F238E27FC236}">
                <a16:creationId xmlns:a16="http://schemas.microsoft.com/office/drawing/2014/main" id="{3E311518-28E5-5DC9-3387-7649C132857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19791" y="25775"/>
            <a:ext cx="9300129" cy="6132468"/>
          </a:xfrm>
          <a:prstGeom prst="rect">
            <a:avLst/>
          </a:prstGeom>
        </p:spPr>
      </p:pic>
    </p:spTree>
    <p:extLst>
      <p:ext uri="{BB962C8B-B14F-4D97-AF65-F5344CB8AC3E}">
        <p14:creationId xmlns:p14="http://schemas.microsoft.com/office/powerpoint/2010/main" val="41653807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ravokotnik 9">
            <a:extLst>
              <a:ext uri="{FF2B5EF4-FFF2-40B4-BE49-F238E27FC236}">
                <a16:creationId xmlns:a16="http://schemas.microsoft.com/office/drawing/2014/main" id="{CBE5625C-416F-4378-9734-0986D1F1CB45}"/>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l-SI"/>
          </a:p>
        </p:txBody>
      </p:sp>
      <p:grpSp>
        <p:nvGrpSpPr>
          <p:cNvPr id="11" name="Skupina 10">
            <a:extLst>
              <a:ext uri="{FF2B5EF4-FFF2-40B4-BE49-F238E27FC236}">
                <a16:creationId xmlns:a16="http://schemas.microsoft.com/office/drawing/2014/main" id="{90832C66-8CDB-4FDB-8B2A-E268204D12FD}"/>
              </a:ext>
            </a:extLst>
          </p:cNvPr>
          <p:cNvGrpSpPr/>
          <p:nvPr/>
        </p:nvGrpSpPr>
        <p:grpSpPr>
          <a:xfrm>
            <a:off x="-1" y="0"/>
            <a:ext cx="12192000" cy="6858000"/>
            <a:chOff x="-1" y="0"/>
            <a:chExt cx="12192000" cy="6858000"/>
          </a:xfrm>
        </p:grpSpPr>
        <p:grpSp>
          <p:nvGrpSpPr>
            <p:cNvPr id="7" name="Skupina 6">
              <a:extLst>
                <a:ext uri="{FF2B5EF4-FFF2-40B4-BE49-F238E27FC236}">
                  <a16:creationId xmlns:a16="http://schemas.microsoft.com/office/drawing/2014/main" id="{2B56D8B0-D358-46C0-895F-D8DB7908DD3C}"/>
                </a:ext>
              </a:extLst>
            </p:cNvPr>
            <p:cNvGrpSpPr/>
            <p:nvPr/>
          </p:nvGrpSpPr>
          <p:grpSpPr>
            <a:xfrm>
              <a:off x="-1" y="0"/>
              <a:ext cx="12192000" cy="6858000"/>
              <a:chOff x="0" y="0"/>
              <a:chExt cx="12192000" cy="6858000"/>
            </a:xfrm>
          </p:grpSpPr>
          <p:sp>
            <p:nvSpPr>
              <p:cNvPr id="5" name="Pravokotnik 4">
                <a:extLst>
                  <a:ext uri="{FF2B5EF4-FFF2-40B4-BE49-F238E27FC236}">
                    <a16:creationId xmlns:a16="http://schemas.microsoft.com/office/drawing/2014/main" id="{4D06717B-5FE6-403B-9531-59A6A319075C}"/>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l-SI"/>
              </a:p>
            </p:txBody>
          </p:sp>
          <p:sp>
            <p:nvSpPr>
              <p:cNvPr id="2" name="Pravokotnik 1">
                <a:extLst>
                  <a:ext uri="{FF2B5EF4-FFF2-40B4-BE49-F238E27FC236}">
                    <a16:creationId xmlns:a16="http://schemas.microsoft.com/office/drawing/2014/main" id="{B5A01B62-9121-4873-9C3D-EE178DF09ADE}"/>
                  </a:ext>
                </a:extLst>
              </p:cNvPr>
              <p:cNvSpPr/>
              <p:nvPr/>
            </p:nvSpPr>
            <p:spPr>
              <a:xfrm>
                <a:off x="5975927" y="1634836"/>
                <a:ext cx="6216069" cy="5223164"/>
              </a:xfrm>
              <a:prstGeom prst="rect">
                <a:avLst/>
              </a:prstGeom>
              <a:solidFill>
                <a:srgbClr val="FFCD19"/>
              </a:solidFill>
              <a:ln>
                <a:noFill/>
              </a:ln>
              <a:effectLst>
                <a:outerShdw blurRad="50800" dist="38100" algn="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sl-SI"/>
              </a:p>
            </p:txBody>
          </p:sp>
          <p:cxnSp>
            <p:nvCxnSpPr>
              <p:cNvPr id="8" name="Raven povezovalnik 7">
                <a:extLst>
                  <a:ext uri="{FF2B5EF4-FFF2-40B4-BE49-F238E27FC236}">
                    <a16:creationId xmlns:a16="http://schemas.microsoft.com/office/drawing/2014/main" id="{271C09E7-8579-44BE-B734-5FA3C3417D5A}"/>
                  </a:ext>
                </a:extLst>
              </p:cNvPr>
              <p:cNvCxnSpPr>
                <a:cxnSpLocks/>
              </p:cNvCxnSpPr>
              <p:nvPr/>
            </p:nvCxnSpPr>
            <p:spPr>
              <a:xfrm flipV="1">
                <a:off x="5481123" y="122092"/>
                <a:ext cx="1229751" cy="1"/>
              </a:xfrm>
              <a:prstGeom prst="line">
                <a:avLst/>
              </a:prstGeom>
              <a:ln w="254000">
                <a:solidFill>
                  <a:srgbClr val="FFCD19"/>
                </a:solidFill>
              </a:ln>
            </p:spPr>
            <p:style>
              <a:lnRef idx="1">
                <a:schemeClr val="accent1"/>
              </a:lnRef>
              <a:fillRef idx="0">
                <a:schemeClr val="accent1"/>
              </a:fillRef>
              <a:effectRef idx="0">
                <a:schemeClr val="accent1"/>
              </a:effectRef>
              <a:fontRef idx="minor">
                <a:schemeClr val="tx1"/>
              </a:fontRef>
            </p:style>
          </p:cxnSp>
          <p:grpSp>
            <p:nvGrpSpPr>
              <p:cNvPr id="18" name="Skupina 17">
                <a:extLst>
                  <a:ext uri="{FF2B5EF4-FFF2-40B4-BE49-F238E27FC236}">
                    <a16:creationId xmlns:a16="http://schemas.microsoft.com/office/drawing/2014/main" id="{27C30243-33C8-4991-A809-0FE5A28D1B36}"/>
                  </a:ext>
                </a:extLst>
              </p:cNvPr>
              <p:cNvGrpSpPr/>
              <p:nvPr/>
            </p:nvGrpSpPr>
            <p:grpSpPr>
              <a:xfrm>
                <a:off x="1929647" y="1718498"/>
                <a:ext cx="2606340" cy="932332"/>
                <a:chOff x="-10036017" y="-14474908"/>
                <a:chExt cx="9050735" cy="3284781"/>
              </a:xfrm>
            </p:grpSpPr>
            <p:pic>
              <p:nvPicPr>
                <p:cNvPr id="19" name="Slika 18">
                  <a:extLst>
                    <a:ext uri="{FF2B5EF4-FFF2-40B4-BE49-F238E27FC236}">
                      <a16:creationId xmlns:a16="http://schemas.microsoft.com/office/drawing/2014/main" id="{8E548A8E-CBF3-4D05-B90D-19FE8F4A2F3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8928"/>
                <a:stretch/>
              </p:blipFill>
              <p:spPr>
                <a:xfrm>
                  <a:off x="-6354043" y="-14474908"/>
                  <a:ext cx="5368761" cy="3284781"/>
                </a:xfrm>
                <a:prstGeom prst="rect">
                  <a:avLst/>
                </a:prstGeom>
              </p:spPr>
            </p:pic>
            <p:pic>
              <p:nvPicPr>
                <p:cNvPr id="20" name="Slika 19">
                  <a:extLst>
                    <a:ext uri="{FF2B5EF4-FFF2-40B4-BE49-F238E27FC236}">
                      <a16:creationId xmlns:a16="http://schemas.microsoft.com/office/drawing/2014/main" id="{D8A32BD6-6236-46EF-8295-0CCB09AAFCF5}"/>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64597"/>
                <a:stretch/>
              </p:blipFill>
              <p:spPr>
                <a:xfrm>
                  <a:off x="-10036017" y="-14474908"/>
                  <a:ext cx="3422082" cy="3284781"/>
                </a:xfrm>
                <a:prstGeom prst="rect">
                  <a:avLst/>
                </a:prstGeom>
              </p:spPr>
            </p:pic>
          </p:grpSp>
        </p:grpSp>
        <p:sp>
          <p:nvSpPr>
            <p:cNvPr id="15" name="PoljeZBesedilom 14">
              <a:extLst>
                <a:ext uri="{FF2B5EF4-FFF2-40B4-BE49-F238E27FC236}">
                  <a16:creationId xmlns:a16="http://schemas.microsoft.com/office/drawing/2014/main" id="{16AE62A1-F1DF-4247-96F4-F721CBEA9022}"/>
                </a:ext>
              </a:extLst>
            </p:cNvPr>
            <p:cNvSpPr txBox="1"/>
            <p:nvPr/>
          </p:nvSpPr>
          <p:spPr>
            <a:xfrm>
              <a:off x="2740337" y="360072"/>
              <a:ext cx="6711320" cy="1015663"/>
            </a:xfrm>
            <a:prstGeom prst="rect">
              <a:avLst/>
            </a:prstGeom>
            <a:noFill/>
            <a:ln>
              <a:noFill/>
            </a:ln>
          </p:spPr>
          <p:txBody>
            <a:bodyPr wrap="square" rtlCol="0">
              <a:spAutoFit/>
            </a:bodyPr>
            <a:lstStyle/>
            <a:p>
              <a:pPr algn="ctr"/>
              <a:r>
                <a:rPr lang="sl-SI" sz="6000" b="1" dirty="0">
                  <a:solidFill>
                    <a:srgbClr val="FFCD19"/>
                  </a:solidFill>
                </a:rPr>
                <a:t>ODOS </a:t>
              </a:r>
              <a:r>
                <a:rPr lang="sl-SI" sz="6000" b="1" dirty="0"/>
                <a:t>– PISO</a:t>
              </a:r>
              <a:r>
                <a:rPr lang="sl-SI" sz="6000" b="1" dirty="0">
                  <a:solidFill>
                    <a:srgbClr val="FFCD19"/>
                  </a:solidFill>
                </a:rPr>
                <a:t>.</a:t>
              </a:r>
            </a:p>
          </p:txBody>
        </p:sp>
        <p:sp>
          <p:nvSpPr>
            <p:cNvPr id="16" name="PoljeZBesedilom 15">
              <a:extLst>
                <a:ext uri="{FF2B5EF4-FFF2-40B4-BE49-F238E27FC236}">
                  <a16:creationId xmlns:a16="http://schemas.microsoft.com/office/drawing/2014/main" id="{64817B77-8A51-43C5-A46F-375CC5958DD5}"/>
                </a:ext>
              </a:extLst>
            </p:cNvPr>
            <p:cNvSpPr txBox="1"/>
            <p:nvPr/>
          </p:nvSpPr>
          <p:spPr>
            <a:xfrm>
              <a:off x="6127080" y="1869061"/>
              <a:ext cx="2763949" cy="721736"/>
            </a:xfrm>
            <a:prstGeom prst="rect">
              <a:avLst/>
            </a:prstGeom>
            <a:noFill/>
          </p:spPr>
          <p:txBody>
            <a:bodyPr wrap="square" rtlCol="0">
              <a:spAutoFit/>
            </a:bodyPr>
            <a:lstStyle/>
            <a:p>
              <a:pPr>
                <a:lnSpc>
                  <a:spcPct val="107000"/>
                </a:lnSpc>
                <a:spcAft>
                  <a:spcPts val="800"/>
                </a:spcAft>
              </a:pPr>
              <a:r>
                <a:rPr lang="sl-SI" sz="4000" b="1" dirty="0">
                  <a:ln>
                    <a:noFill/>
                  </a:ln>
                  <a:gradFill>
                    <a:gsLst>
                      <a:gs pos="0">
                        <a:srgbClr val="1F4E79"/>
                      </a:gs>
                      <a:gs pos="50000">
                        <a:srgbClr val="5B9BD5"/>
                      </a:gs>
                      <a:gs pos="100000">
                        <a:srgbClr val="9DC3E6"/>
                      </a:gs>
                    </a:gsLst>
                    <a:lin ang="5400000" scaled="0"/>
                  </a:gradFill>
                  <a:effectLst>
                    <a:reflection blurRad="6350" stA="53000" endA="300" endPos="35500" dir="5400000" sy="-90000" algn="bl"/>
                  </a:effectLst>
                  <a:latin typeface="Calibri" panose="020F0502020204030204" pitchFamily="34" charset="0"/>
                  <a:ea typeface="Calibri" panose="020F0502020204030204" pitchFamily="34" charset="0"/>
                  <a:cs typeface="Times New Roman" panose="02020603050405020304" pitchFamily="18" charset="0"/>
                </a:rPr>
                <a:t>= 123 občin</a:t>
              </a:r>
              <a:endParaRPr lang="sl-SI" sz="4000" dirty="0">
                <a:effectLst/>
                <a:latin typeface="Calibri" panose="020F0502020204030204" pitchFamily="34" charset="0"/>
                <a:ea typeface="Calibri" panose="020F0502020204030204" pitchFamily="34" charset="0"/>
                <a:cs typeface="Times New Roman" panose="02020603050405020304" pitchFamily="18" charset="0"/>
              </a:endParaRPr>
            </a:p>
          </p:txBody>
        </p:sp>
      </p:grpSp>
      <p:pic>
        <p:nvPicPr>
          <p:cNvPr id="12" name="Slika 11">
            <a:extLst>
              <a:ext uri="{FF2B5EF4-FFF2-40B4-BE49-F238E27FC236}">
                <a16:creationId xmlns:a16="http://schemas.microsoft.com/office/drawing/2014/main" id="{1209ACE8-8039-FF01-859E-FAAF0304D4A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14484" y="3138680"/>
            <a:ext cx="3297065" cy="801370"/>
          </a:xfrm>
          <a:prstGeom prst="rect">
            <a:avLst/>
          </a:prstGeom>
        </p:spPr>
      </p:pic>
      <p:pic>
        <p:nvPicPr>
          <p:cNvPr id="14" name="Slika 13">
            <a:extLst>
              <a:ext uri="{FF2B5EF4-FFF2-40B4-BE49-F238E27FC236}">
                <a16:creationId xmlns:a16="http://schemas.microsoft.com/office/drawing/2014/main" id="{ECFBB47D-0530-A189-EB8D-0090C57323BA}"/>
              </a:ext>
            </a:extLst>
          </p:cNvPr>
          <p:cNvPicPr>
            <a:picLocks noChangeAspect="1"/>
          </p:cNvPicPr>
          <p:nvPr/>
        </p:nvPicPr>
        <p:blipFill>
          <a:blip r:embed="rId6"/>
          <a:stretch>
            <a:fillRect/>
          </a:stretch>
        </p:blipFill>
        <p:spPr>
          <a:xfrm>
            <a:off x="1886776" y="4356976"/>
            <a:ext cx="3456640" cy="929917"/>
          </a:xfrm>
          <a:prstGeom prst="rect">
            <a:avLst/>
          </a:prstGeom>
        </p:spPr>
      </p:pic>
      <p:sp>
        <p:nvSpPr>
          <p:cNvPr id="17" name="PoljeZBesedilom 16">
            <a:extLst>
              <a:ext uri="{FF2B5EF4-FFF2-40B4-BE49-F238E27FC236}">
                <a16:creationId xmlns:a16="http://schemas.microsoft.com/office/drawing/2014/main" id="{BF0B02EA-ADAF-78AE-741E-BE377102F1E6}"/>
              </a:ext>
            </a:extLst>
          </p:cNvPr>
          <p:cNvSpPr txBox="1"/>
          <p:nvPr/>
        </p:nvSpPr>
        <p:spPr>
          <a:xfrm>
            <a:off x="6127080" y="3105196"/>
            <a:ext cx="2912722" cy="721736"/>
          </a:xfrm>
          <a:prstGeom prst="rect">
            <a:avLst/>
          </a:prstGeom>
          <a:noFill/>
        </p:spPr>
        <p:txBody>
          <a:bodyPr wrap="square" rtlCol="0">
            <a:spAutoFit/>
          </a:bodyPr>
          <a:lstStyle/>
          <a:p>
            <a:pPr>
              <a:lnSpc>
                <a:spcPct val="107000"/>
              </a:lnSpc>
              <a:spcAft>
                <a:spcPts val="800"/>
              </a:spcAft>
            </a:pPr>
            <a:r>
              <a:rPr lang="sl-SI" sz="4000" b="1" dirty="0">
                <a:ln>
                  <a:noFill/>
                </a:ln>
                <a:gradFill>
                  <a:gsLst>
                    <a:gs pos="0">
                      <a:srgbClr val="1F4E79"/>
                    </a:gs>
                    <a:gs pos="50000">
                      <a:srgbClr val="5B9BD5"/>
                    </a:gs>
                    <a:gs pos="100000">
                      <a:srgbClr val="9DC3E6"/>
                    </a:gs>
                  </a:gsLst>
                  <a:lin ang="5400000" scaled="0"/>
                </a:gradFill>
                <a:effectLst>
                  <a:reflection blurRad="6350" stA="53000" endA="300" endPos="35500" dir="5400000" sy="-90000" algn="bl"/>
                </a:effectLst>
                <a:latin typeface="Calibri" panose="020F0502020204030204" pitchFamily="34" charset="0"/>
                <a:ea typeface="Calibri" panose="020F0502020204030204" pitchFamily="34" charset="0"/>
                <a:cs typeface="Times New Roman" panose="02020603050405020304" pitchFamily="18" charset="0"/>
              </a:rPr>
              <a:t>= 157 občin</a:t>
            </a:r>
            <a:endParaRPr lang="sl-SI" sz="40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1" name="PoljeZBesedilom 20">
            <a:extLst>
              <a:ext uri="{FF2B5EF4-FFF2-40B4-BE49-F238E27FC236}">
                <a16:creationId xmlns:a16="http://schemas.microsoft.com/office/drawing/2014/main" id="{7B35EA63-FA0A-22CF-E7DB-0D958817910A}"/>
              </a:ext>
            </a:extLst>
          </p:cNvPr>
          <p:cNvSpPr txBox="1"/>
          <p:nvPr/>
        </p:nvSpPr>
        <p:spPr>
          <a:xfrm>
            <a:off x="6147969" y="4354907"/>
            <a:ext cx="2763949" cy="707886"/>
          </a:xfrm>
          <a:prstGeom prst="rect">
            <a:avLst/>
          </a:prstGeom>
          <a:noFill/>
        </p:spPr>
        <p:txBody>
          <a:bodyPr wrap="square" rtlCol="0">
            <a:spAutoFit/>
          </a:bodyPr>
          <a:lstStyle/>
          <a:p>
            <a:pPr>
              <a:spcBef>
                <a:spcPts val="1200"/>
              </a:spcBef>
            </a:pPr>
            <a:r>
              <a:rPr lang="sl-SI" sz="4000" b="1" dirty="0">
                <a:ln>
                  <a:noFill/>
                </a:ln>
                <a:gradFill>
                  <a:gsLst>
                    <a:gs pos="0">
                      <a:srgbClr val="1F4E79"/>
                    </a:gs>
                    <a:gs pos="50000">
                      <a:srgbClr val="5B9BD5"/>
                    </a:gs>
                    <a:gs pos="100000">
                      <a:srgbClr val="9DC3E6"/>
                    </a:gs>
                  </a:gsLst>
                  <a:lin ang="5400000" scaled="0"/>
                </a:gradFill>
                <a:effectLst>
                  <a:reflection blurRad="6350" stA="53000" endA="300" endPos="35500" dir="5400000" sy="-90000" algn="bl"/>
                </a:effectLst>
                <a:latin typeface="Calibri" panose="020F0502020204030204" pitchFamily="34" charset="0"/>
                <a:ea typeface="Calibri" panose="020F0502020204030204" pitchFamily="34" charset="0"/>
                <a:cs typeface="Times New Roman" panose="02020603050405020304" pitchFamily="18" charset="0"/>
              </a:rPr>
              <a:t>=  99 občin</a:t>
            </a:r>
            <a:endParaRPr lang="sl-SI" sz="40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27" name="Slika 26">
            <a:extLst>
              <a:ext uri="{FF2B5EF4-FFF2-40B4-BE49-F238E27FC236}">
                <a16:creationId xmlns:a16="http://schemas.microsoft.com/office/drawing/2014/main" id="{2DEC1927-2C7B-4525-8FE1-CDE5CF722BE5}"/>
              </a:ext>
            </a:extLst>
          </p:cNvPr>
          <p:cNvPicPr>
            <a:picLocks noChangeAspect="1"/>
          </p:cNvPicPr>
          <p:nvPr/>
        </p:nvPicPr>
        <p:blipFill>
          <a:blip r:embed="rId7"/>
          <a:stretch>
            <a:fillRect/>
          </a:stretch>
        </p:blipFill>
        <p:spPr>
          <a:xfrm>
            <a:off x="1929646" y="5702141"/>
            <a:ext cx="2753368" cy="790657"/>
          </a:xfrm>
          <a:prstGeom prst="rect">
            <a:avLst/>
          </a:prstGeom>
        </p:spPr>
      </p:pic>
      <p:sp>
        <p:nvSpPr>
          <p:cNvPr id="28" name="PoljeZBesedilom 27">
            <a:extLst>
              <a:ext uri="{FF2B5EF4-FFF2-40B4-BE49-F238E27FC236}">
                <a16:creationId xmlns:a16="http://schemas.microsoft.com/office/drawing/2014/main" id="{86994512-B91D-E037-178B-F7AB75454B03}"/>
              </a:ext>
            </a:extLst>
          </p:cNvPr>
          <p:cNvSpPr txBox="1"/>
          <p:nvPr/>
        </p:nvSpPr>
        <p:spPr>
          <a:xfrm>
            <a:off x="6147969" y="5621452"/>
            <a:ext cx="2442928" cy="721736"/>
          </a:xfrm>
          <a:prstGeom prst="rect">
            <a:avLst/>
          </a:prstGeom>
          <a:noFill/>
        </p:spPr>
        <p:txBody>
          <a:bodyPr wrap="square" rtlCol="0">
            <a:spAutoFit/>
          </a:bodyPr>
          <a:lstStyle/>
          <a:p>
            <a:pPr>
              <a:lnSpc>
                <a:spcPct val="107000"/>
              </a:lnSpc>
              <a:spcAft>
                <a:spcPts val="800"/>
              </a:spcAft>
            </a:pPr>
            <a:r>
              <a:rPr lang="sl-SI" sz="4000" b="1" dirty="0">
                <a:ln>
                  <a:noFill/>
                </a:ln>
                <a:gradFill>
                  <a:gsLst>
                    <a:gs pos="0">
                      <a:srgbClr val="1F4E79"/>
                    </a:gs>
                    <a:gs pos="50000">
                      <a:srgbClr val="5B9BD5"/>
                    </a:gs>
                    <a:gs pos="100000">
                      <a:srgbClr val="9DC3E6"/>
                    </a:gs>
                  </a:gsLst>
                  <a:lin ang="5400000" scaled="0"/>
                </a:gradFill>
                <a:effectLst>
                  <a:reflection blurRad="6350" stA="53000" endA="300" endPos="35500" dir="5400000" sy="-90000" algn="bl"/>
                </a:effectLst>
                <a:latin typeface="Calibri" panose="020F0502020204030204" pitchFamily="34" charset="0"/>
                <a:ea typeface="Calibri" panose="020F0502020204030204" pitchFamily="34" charset="0"/>
                <a:cs typeface="Times New Roman" panose="02020603050405020304" pitchFamily="18" charset="0"/>
              </a:rPr>
              <a:t>= 17 občin</a:t>
            </a:r>
            <a:endParaRPr lang="sl-SI" sz="40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31" name="Slika 30">
            <a:extLst>
              <a:ext uri="{FF2B5EF4-FFF2-40B4-BE49-F238E27FC236}">
                <a16:creationId xmlns:a16="http://schemas.microsoft.com/office/drawing/2014/main" id="{171D0080-7F65-49E4-AE2A-88DB138D13CB}"/>
              </a:ext>
            </a:extLst>
          </p:cNvPr>
          <p:cNvPicPr>
            <a:picLocks noChangeAspect="1"/>
          </p:cNvPicPr>
          <p:nvPr/>
        </p:nvPicPr>
        <p:blipFill>
          <a:blip r:embed="rId8"/>
          <a:stretch>
            <a:fillRect/>
          </a:stretch>
        </p:blipFill>
        <p:spPr>
          <a:xfrm>
            <a:off x="8757137" y="2536990"/>
            <a:ext cx="3189442" cy="3242777"/>
          </a:xfrm>
          <a:prstGeom prst="rect">
            <a:avLst/>
          </a:prstGeom>
        </p:spPr>
      </p:pic>
    </p:spTree>
    <p:extLst>
      <p:ext uri="{BB962C8B-B14F-4D97-AF65-F5344CB8AC3E}">
        <p14:creationId xmlns:p14="http://schemas.microsoft.com/office/powerpoint/2010/main" val="3617040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Skupina 3">
            <a:extLst>
              <a:ext uri="{FF2B5EF4-FFF2-40B4-BE49-F238E27FC236}">
                <a16:creationId xmlns:a16="http://schemas.microsoft.com/office/drawing/2014/main" id="{F13FA0F5-1B4F-4600-B8E1-AA5D21EF4CC4}"/>
              </a:ext>
            </a:extLst>
          </p:cNvPr>
          <p:cNvGrpSpPr/>
          <p:nvPr/>
        </p:nvGrpSpPr>
        <p:grpSpPr>
          <a:xfrm>
            <a:off x="115472" y="269340"/>
            <a:ext cx="8922510" cy="957521"/>
            <a:chOff x="115472" y="269340"/>
            <a:chExt cx="8922510" cy="957521"/>
          </a:xfrm>
        </p:grpSpPr>
        <p:sp>
          <p:nvSpPr>
            <p:cNvPr id="2" name="PoljeZBesedilom 1">
              <a:extLst>
                <a:ext uri="{FF2B5EF4-FFF2-40B4-BE49-F238E27FC236}">
                  <a16:creationId xmlns:a16="http://schemas.microsoft.com/office/drawing/2014/main" id="{EEE41B22-893A-4419-AACE-85AFA654741F}"/>
                </a:ext>
              </a:extLst>
            </p:cNvPr>
            <p:cNvSpPr txBox="1"/>
            <p:nvPr/>
          </p:nvSpPr>
          <p:spPr>
            <a:xfrm>
              <a:off x="662681" y="388212"/>
              <a:ext cx="8375301" cy="707886"/>
            </a:xfrm>
            <a:prstGeom prst="rect">
              <a:avLst/>
            </a:prstGeom>
            <a:noFill/>
          </p:spPr>
          <p:txBody>
            <a:bodyPr wrap="square" rtlCol="0">
              <a:spAutoFit/>
            </a:bodyPr>
            <a:lstStyle/>
            <a:p>
              <a:r>
                <a:rPr lang="sl-SI" sz="4000" b="1" dirty="0"/>
                <a:t>Povezava</a:t>
              </a:r>
              <a:r>
                <a:rPr lang="sl-SI" sz="4000" b="1" dirty="0">
                  <a:solidFill>
                    <a:srgbClr val="FFCD19"/>
                  </a:solidFill>
                </a:rPr>
                <a:t> ODOS </a:t>
              </a:r>
              <a:r>
                <a:rPr lang="sl-SI" sz="4000" b="1" dirty="0"/>
                <a:t>– PISO</a:t>
              </a:r>
              <a:r>
                <a:rPr lang="sl-SI" sz="4000" b="1" dirty="0">
                  <a:solidFill>
                    <a:srgbClr val="FFCD19"/>
                  </a:solidFill>
                </a:rPr>
                <a:t>.</a:t>
              </a:r>
            </a:p>
          </p:txBody>
        </p:sp>
        <p:cxnSp>
          <p:nvCxnSpPr>
            <p:cNvPr id="3" name="Raven povezovalnik 2">
              <a:extLst>
                <a:ext uri="{FF2B5EF4-FFF2-40B4-BE49-F238E27FC236}">
                  <a16:creationId xmlns:a16="http://schemas.microsoft.com/office/drawing/2014/main" id="{1320ED93-7454-459B-957C-28D042E3B129}"/>
                </a:ext>
              </a:extLst>
            </p:cNvPr>
            <p:cNvCxnSpPr>
              <a:cxnSpLocks/>
            </p:cNvCxnSpPr>
            <p:nvPr/>
          </p:nvCxnSpPr>
          <p:spPr>
            <a:xfrm flipV="1">
              <a:off x="115472" y="269340"/>
              <a:ext cx="0" cy="957521"/>
            </a:xfrm>
            <a:prstGeom prst="line">
              <a:avLst/>
            </a:prstGeom>
            <a:ln w="254000">
              <a:solidFill>
                <a:srgbClr val="FFCD19"/>
              </a:solidFill>
            </a:ln>
          </p:spPr>
          <p:style>
            <a:lnRef idx="1">
              <a:schemeClr val="accent1"/>
            </a:lnRef>
            <a:fillRef idx="0">
              <a:schemeClr val="accent1"/>
            </a:fillRef>
            <a:effectRef idx="0">
              <a:schemeClr val="accent1"/>
            </a:effectRef>
            <a:fontRef idx="minor">
              <a:schemeClr val="tx1"/>
            </a:fontRef>
          </p:style>
        </p:cxnSp>
      </p:grpSp>
      <p:sp>
        <p:nvSpPr>
          <p:cNvPr id="8" name="PoljeZBesedilom 7">
            <a:extLst>
              <a:ext uri="{FF2B5EF4-FFF2-40B4-BE49-F238E27FC236}">
                <a16:creationId xmlns:a16="http://schemas.microsoft.com/office/drawing/2014/main" id="{8DDCB878-F73D-2471-FDF4-AEA015FBF0F7}"/>
              </a:ext>
            </a:extLst>
          </p:cNvPr>
          <p:cNvSpPr txBox="1"/>
          <p:nvPr/>
        </p:nvSpPr>
        <p:spPr>
          <a:xfrm>
            <a:off x="570317" y="1473082"/>
            <a:ext cx="8832300" cy="1692771"/>
          </a:xfrm>
          <a:prstGeom prst="rect">
            <a:avLst/>
          </a:prstGeom>
          <a:noFill/>
        </p:spPr>
        <p:txBody>
          <a:bodyPr wrap="square" rtlCol="0">
            <a:spAutoFit/>
          </a:bodyPr>
          <a:lstStyle/>
          <a:p>
            <a:pPr marL="285750" indent="-285750">
              <a:spcBef>
                <a:spcPts val="1200"/>
              </a:spcBef>
              <a:buFont typeface="Wingdings" panose="05000000000000000000" pitchFamily="2" charset="2"/>
              <a:buChar char="ü"/>
            </a:pPr>
            <a:r>
              <a:rPr lang="sl-SI" sz="2800" dirty="0"/>
              <a:t>enotna vstopna točka</a:t>
            </a:r>
          </a:p>
          <a:p>
            <a:pPr marL="285750" indent="-285750">
              <a:spcBef>
                <a:spcPts val="1200"/>
              </a:spcBef>
              <a:buFont typeface="Wingdings" panose="05000000000000000000" pitchFamily="2" charset="2"/>
              <a:buChar char="ü"/>
            </a:pPr>
            <a:endParaRPr lang="sl-SI" sz="2800" dirty="0"/>
          </a:p>
          <a:p>
            <a:pPr>
              <a:spcBef>
                <a:spcPts val="1200"/>
              </a:spcBef>
            </a:pPr>
            <a:endParaRPr lang="sl-SI" sz="2800" dirty="0"/>
          </a:p>
        </p:txBody>
      </p:sp>
      <p:pic>
        <p:nvPicPr>
          <p:cNvPr id="9" name="Slika 8">
            <a:extLst>
              <a:ext uri="{FF2B5EF4-FFF2-40B4-BE49-F238E27FC236}">
                <a16:creationId xmlns:a16="http://schemas.microsoft.com/office/drawing/2014/main" id="{4FBD46B7-FAD1-9CFA-CC8F-A1F32446BBA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8928"/>
          <a:stretch/>
        </p:blipFill>
        <p:spPr>
          <a:xfrm>
            <a:off x="10656383" y="4292875"/>
            <a:ext cx="1255931" cy="757382"/>
          </a:xfrm>
          <a:prstGeom prst="rect">
            <a:avLst/>
          </a:prstGeom>
        </p:spPr>
      </p:pic>
      <p:pic>
        <p:nvPicPr>
          <p:cNvPr id="10" name="Slika 9">
            <a:extLst>
              <a:ext uri="{FF2B5EF4-FFF2-40B4-BE49-F238E27FC236}">
                <a16:creationId xmlns:a16="http://schemas.microsoft.com/office/drawing/2014/main" id="{E733A365-AFB7-7F13-96A5-28E3E0B82BD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0576651" y="5130591"/>
            <a:ext cx="707698" cy="783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Slika 10">
            <a:extLst>
              <a:ext uri="{FF2B5EF4-FFF2-40B4-BE49-F238E27FC236}">
                <a16:creationId xmlns:a16="http://schemas.microsoft.com/office/drawing/2014/main" id="{397C951B-54AF-A5A7-C434-9D1C5041007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879197" y="6065450"/>
            <a:ext cx="2102606" cy="511050"/>
          </a:xfrm>
          <a:prstGeom prst="rect">
            <a:avLst/>
          </a:prstGeom>
        </p:spPr>
      </p:pic>
      <p:pic>
        <p:nvPicPr>
          <p:cNvPr id="12" name="Slika 11">
            <a:extLst>
              <a:ext uri="{FF2B5EF4-FFF2-40B4-BE49-F238E27FC236}">
                <a16:creationId xmlns:a16="http://schemas.microsoft.com/office/drawing/2014/main" id="{45285FF1-B898-A300-8008-36A0336E92B2}"/>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r="64597"/>
          <a:stretch/>
        </p:blipFill>
        <p:spPr>
          <a:xfrm>
            <a:off x="9855845" y="4292875"/>
            <a:ext cx="800538" cy="757382"/>
          </a:xfrm>
          <a:prstGeom prst="rect">
            <a:avLst/>
          </a:prstGeom>
        </p:spPr>
      </p:pic>
      <p:pic>
        <p:nvPicPr>
          <p:cNvPr id="14" name="Slika 13">
            <a:extLst>
              <a:ext uri="{FF2B5EF4-FFF2-40B4-BE49-F238E27FC236}">
                <a16:creationId xmlns:a16="http://schemas.microsoft.com/office/drawing/2014/main" id="{433AC684-D508-E206-DDE3-0283A9C7BF42}"/>
              </a:ext>
            </a:extLst>
          </p:cNvPr>
          <p:cNvPicPr>
            <a:picLocks noChangeAspect="1"/>
          </p:cNvPicPr>
          <p:nvPr/>
        </p:nvPicPr>
        <p:blipFill>
          <a:blip r:embed="rId7"/>
          <a:stretch>
            <a:fillRect/>
          </a:stretch>
        </p:blipFill>
        <p:spPr>
          <a:xfrm>
            <a:off x="662681" y="2363569"/>
            <a:ext cx="8480400" cy="3858611"/>
          </a:xfrm>
          <a:prstGeom prst="rect">
            <a:avLst/>
          </a:prstGeom>
        </p:spPr>
      </p:pic>
      <p:pic>
        <p:nvPicPr>
          <p:cNvPr id="16" name="Slika 15">
            <a:extLst>
              <a:ext uri="{FF2B5EF4-FFF2-40B4-BE49-F238E27FC236}">
                <a16:creationId xmlns:a16="http://schemas.microsoft.com/office/drawing/2014/main" id="{83090F13-46A0-415A-333A-7DA3219FBA49}"/>
              </a:ext>
            </a:extLst>
          </p:cNvPr>
          <p:cNvPicPr>
            <a:picLocks noChangeAspect="1"/>
          </p:cNvPicPr>
          <p:nvPr/>
        </p:nvPicPr>
        <p:blipFill>
          <a:blip r:embed="rId8"/>
          <a:stretch>
            <a:fillRect/>
          </a:stretch>
        </p:blipFill>
        <p:spPr>
          <a:xfrm>
            <a:off x="7003884" y="264167"/>
            <a:ext cx="4331589" cy="3955908"/>
          </a:xfrm>
          <a:prstGeom prst="rect">
            <a:avLst/>
          </a:prstGeom>
        </p:spPr>
      </p:pic>
    </p:spTree>
    <p:extLst>
      <p:ext uri="{BB962C8B-B14F-4D97-AF65-F5344CB8AC3E}">
        <p14:creationId xmlns:p14="http://schemas.microsoft.com/office/powerpoint/2010/main" val="533462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Skupina 3">
            <a:extLst>
              <a:ext uri="{FF2B5EF4-FFF2-40B4-BE49-F238E27FC236}">
                <a16:creationId xmlns:a16="http://schemas.microsoft.com/office/drawing/2014/main" id="{F13FA0F5-1B4F-4600-B8E1-AA5D21EF4CC4}"/>
              </a:ext>
            </a:extLst>
          </p:cNvPr>
          <p:cNvGrpSpPr/>
          <p:nvPr/>
        </p:nvGrpSpPr>
        <p:grpSpPr>
          <a:xfrm>
            <a:off x="115472" y="269340"/>
            <a:ext cx="8922510" cy="957521"/>
            <a:chOff x="115472" y="269340"/>
            <a:chExt cx="8922510" cy="957521"/>
          </a:xfrm>
        </p:grpSpPr>
        <p:sp>
          <p:nvSpPr>
            <p:cNvPr id="2" name="PoljeZBesedilom 1">
              <a:extLst>
                <a:ext uri="{FF2B5EF4-FFF2-40B4-BE49-F238E27FC236}">
                  <a16:creationId xmlns:a16="http://schemas.microsoft.com/office/drawing/2014/main" id="{EEE41B22-893A-4419-AACE-85AFA654741F}"/>
                </a:ext>
              </a:extLst>
            </p:cNvPr>
            <p:cNvSpPr txBox="1"/>
            <p:nvPr/>
          </p:nvSpPr>
          <p:spPr>
            <a:xfrm>
              <a:off x="662681" y="388212"/>
              <a:ext cx="8375301" cy="707886"/>
            </a:xfrm>
            <a:prstGeom prst="rect">
              <a:avLst/>
            </a:prstGeom>
            <a:noFill/>
          </p:spPr>
          <p:txBody>
            <a:bodyPr wrap="square" rtlCol="0">
              <a:spAutoFit/>
            </a:bodyPr>
            <a:lstStyle/>
            <a:p>
              <a:r>
                <a:rPr lang="sl-SI" sz="4000" b="1" dirty="0"/>
                <a:t>Poveza</a:t>
              </a:r>
              <a:r>
                <a:rPr lang="sl-SI" sz="4000" dirty="0"/>
                <a:t>v</a:t>
              </a:r>
              <a:r>
                <a:rPr lang="sl-SI" sz="4000" b="1" dirty="0"/>
                <a:t>a</a:t>
              </a:r>
              <a:r>
                <a:rPr lang="sl-SI" sz="4000" b="1" dirty="0">
                  <a:solidFill>
                    <a:srgbClr val="FFCD19"/>
                  </a:solidFill>
                </a:rPr>
                <a:t> ODOS </a:t>
              </a:r>
              <a:r>
                <a:rPr lang="sl-SI" sz="4000" b="1" dirty="0"/>
                <a:t>– PISO</a:t>
              </a:r>
              <a:r>
                <a:rPr lang="sl-SI" sz="4000" b="1" dirty="0">
                  <a:solidFill>
                    <a:srgbClr val="FFCD19"/>
                  </a:solidFill>
                </a:rPr>
                <a:t>.</a:t>
              </a:r>
            </a:p>
          </p:txBody>
        </p:sp>
        <p:cxnSp>
          <p:nvCxnSpPr>
            <p:cNvPr id="3" name="Raven povezovalnik 2">
              <a:extLst>
                <a:ext uri="{FF2B5EF4-FFF2-40B4-BE49-F238E27FC236}">
                  <a16:creationId xmlns:a16="http://schemas.microsoft.com/office/drawing/2014/main" id="{1320ED93-7454-459B-957C-28D042E3B129}"/>
                </a:ext>
              </a:extLst>
            </p:cNvPr>
            <p:cNvCxnSpPr>
              <a:cxnSpLocks/>
            </p:cNvCxnSpPr>
            <p:nvPr/>
          </p:nvCxnSpPr>
          <p:spPr>
            <a:xfrm flipV="1">
              <a:off x="115472" y="269340"/>
              <a:ext cx="0" cy="957521"/>
            </a:xfrm>
            <a:prstGeom prst="line">
              <a:avLst/>
            </a:prstGeom>
            <a:ln w="254000">
              <a:solidFill>
                <a:srgbClr val="FFCD19"/>
              </a:solidFill>
            </a:ln>
          </p:spPr>
          <p:style>
            <a:lnRef idx="1">
              <a:schemeClr val="accent1"/>
            </a:lnRef>
            <a:fillRef idx="0">
              <a:schemeClr val="accent1"/>
            </a:fillRef>
            <a:effectRef idx="0">
              <a:schemeClr val="accent1"/>
            </a:effectRef>
            <a:fontRef idx="minor">
              <a:schemeClr val="tx1"/>
            </a:fontRef>
          </p:style>
        </p:cxnSp>
      </p:grpSp>
      <p:sp>
        <p:nvSpPr>
          <p:cNvPr id="8" name="PoljeZBesedilom 7">
            <a:extLst>
              <a:ext uri="{FF2B5EF4-FFF2-40B4-BE49-F238E27FC236}">
                <a16:creationId xmlns:a16="http://schemas.microsoft.com/office/drawing/2014/main" id="{8DDCB878-F73D-2471-FDF4-AEA015FBF0F7}"/>
              </a:ext>
            </a:extLst>
          </p:cNvPr>
          <p:cNvSpPr txBox="1"/>
          <p:nvPr/>
        </p:nvSpPr>
        <p:spPr>
          <a:xfrm>
            <a:off x="570317" y="1473082"/>
            <a:ext cx="4623006" cy="523220"/>
          </a:xfrm>
          <a:prstGeom prst="rect">
            <a:avLst/>
          </a:prstGeom>
          <a:noFill/>
        </p:spPr>
        <p:txBody>
          <a:bodyPr wrap="square" rtlCol="0">
            <a:spAutoFit/>
          </a:bodyPr>
          <a:lstStyle/>
          <a:p>
            <a:pPr marL="285750" indent="-285750">
              <a:spcBef>
                <a:spcPts val="1200"/>
              </a:spcBef>
              <a:buFont typeface="Wingdings" panose="05000000000000000000" pitchFamily="2" charset="2"/>
              <a:buChar char="ü"/>
            </a:pPr>
            <a:r>
              <a:rPr lang="sl-SI" sz="2800" dirty="0"/>
              <a:t>primer uporabe povezave</a:t>
            </a:r>
          </a:p>
        </p:txBody>
      </p:sp>
      <p:pic>
        <p:nvPicPr>
          <p:cNvPr id="9" name="Slika 8">
            <a:extLst>
              <a:ext uri="{FF2B5EF4-FFF2-40B4-BE49-F238E27FC236}">
                <a16:creationId xmlns:a16="http://schemas.microsoft.com/office/drawing/2014/main" id="{4FBD46B7-FAD1-9CFA-CC8F-A1F32446BBA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8928"/>
          <a:stretch/>
        </p:blipFill>
        <p:spPr>
          <a:xfrm>
            <a:off x="10656383" y="4292875"/>
            <a:ext cx="1255931" cy="757382"/>
          </a:xfrm>
          <a:prstGeom prst="rect">
            <a:avLst/>
          </a:prstGeom>
        </p:spPr>
      </p:pic>
      <p:pic>
        <p:nvPicPr>
          <p:cNvPr id="10" name="Slika 9">
            <a:extLst>
              <a:ext uri="{FF2B5EF4-FFF2-40B4-BE49-F238E27FC236}">
                <a16:creationId xmlns:a16="http://schemas.microsoft.com/office/drawing/2014/main" id="{E733A365-AFB7-7F13-96A5-28E3E0B82BD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0576651" y="5130591"/>
            <a:ext cx="707698" cy="783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Slika 10">
            <a:extLst>
              <a:ext uri="{FF2B5EF4-FFF2-40B4-BE49-F238E27FC236}">
                <a16:creationId xmlns:a16="http://schemas.microsoft.com/office/drawing/2014/main" id="{397C951B-54AF-A5A7-C434-9D1C5041007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879197" y="6065450"/>
            <a:ext cx="2102606" cy="511050"/>
          </a:xfrm>
          <a:prstGeom prst="rect">
            <a:avLst/>
          </a:prstGeom>
        </p:spPr>
      </p:pic>
      <p:pic>
        <p:nvPicPr>
          <p:cNvPr id="12" name="Slika 11">
            <a:extLst>
              <a:ext uri="{FF2B5EF4-FFF2-40B4-BE49-F238E27FC236}">
                <a16:creationId xmlns:a16="http://schemas.microsoft.com/office/drawing/2014/main" id="{45285FF1-B898-A300-8008-36A0336E92B2}"/>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r="64597"/>
          <a:stretch/>
        </p:blipFill>
        <p:spPr>
          <a:xfrm>
            <a:off x="9855845" y="4292875"/>
            <a:ext cx="800538" cy="757382"/>
          </a:xfrm>
          <a:prstGeom prst="rect">
            <a:avLst/>
          </a:prstGeom>
        </p:spPr>
      </p:pic>
      <p:pic>
        <p:nvPicPr>
          <p:cNvPr id="6" name="Slika 5" descr="Slika, ki vsebuje besede besedilo, posnetek zaslona, programska oprema, številka&#10;&#10;Opis je samodejno ustvarjen">
            <a:extLst>
              <a:ext uri="{FF2B5EF4-FFF2-40B4-BE49-F238E27FC236}">
                <a16:creationId xmlns:a16="http://schemas.microsoft.com/office/drawing/2014/main" id="{2ECC8EF5-62E8-6C3B-3040-17CD2A8776A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790701" y="0"/>
            <a:ext cx="7978160" cy="6858000"/>
          </a:xfrm>
          <a:prstGeom prst="rect">
            <a:avLst/>
          </a:prstGeom>
        </p:spPr>
      </p:pic>
      <p:pic>
        <p:nvPicPr>
          <p:cNvPr id="17" name="Slika 16" descr="Slika, ki vsebuje besede besedilo, posnetek zaslona, programska oprema, številka&#10;&#10;Opis je samodejno ustvarjen">
            <a:extLst>
              <a:ext uri="{FF2B5EF4-FFF2-40B4-BE49-F238E27FC236}">
                <a16:creationId xmlns:a16="http://schemas.microsoft.com/office/drawing/2014/main" id="{16C7C8B5-5A40-2BFC-2577-FC0EDA219EF2}"/>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0" y="1346291"/>
            <a:ext cx="12192000" cy="5137936"/>
          </a:xfrm>
          <a:prstGeom prst="rect">
            <a:avLst/>
          </a:prstGeom>
        </p:spPr>
      </p:pic>
      <p:pic>
        <p:nvPicPr>
          <p:cNvPr id="19" name="Slika 18" descr="Slika, ki vsebuje besede besedilo, programska oprema, posnetek zaslona, večpredstavnostna programska oprema">
            <a:extLst>
              <a:ext uri="{FF2B5EF4-FFF2-40B4-BE49-F238E27FC236}">
                <a16:creationId xmlns:a16="http://schemas.microsoft.com/office/drawing/2014/main" id="{15F2427B-CE5D-529B-76AC-1DEFBAF261F8}"/>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0" y="1835881"/>
            <a:ext cx="12192000" cy="3453357"/>
          </a:xfrm>
          <a:prstGeom prst="rect">
            <a:avLst/>
          </a:prstGeom>
        </p:spPr>
      </p:pic>
      <p:pic>
        <p:nvPicPr>
          <p:cNvPr id="21" name="Slika 20" descr="Slika, ki vsebuje besede besedilo, posnetek zaslona, programska oprema, številka&#10;&#10;Opis je samodejno ustvarjen">
            <a:extLst>
              <a:ext uri="{FF2B5EF4-FFF2-40B4-BE49-F238E27FC236}">
                <a16:creationId xmlns:a16="http://schemas.microsoft.com/office/drawing/2014/main" id="{A79BEB32-87DA-7901-07FE-D97504F26967}"/>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0" y="1378357"/>
            <a:ext cx="12192000" cy="4593424"/>
          </a:xfrm>
          <a:prstGeom prst="rect">
            <a:avLst/>
          </a:prstGeom>
        </p:spPr>
      </p:pic>
    </p:spTree>
    <p:extLst>
      <p:ext uri="{BB962C8B-B14F-4D97-AF65-F5344CB8AC3E}">
        <p14:creationId xmlns:p14="http://schemas.microsoft.com/office/powerpoint/2010/main" val="7043647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Effect transition="in" filter="fade">
                                      <p:cBhvr>
                                        <p:cTn id="9" dur="1000"/>
                                        <p:tgtEl>
                                          <p:spTgt spid="6"/>
                                        </p:tgtEl>
                                      </p:cBhvr>
                                    </p:animEffect>
                                  </p:childTnLst>
                                  <p:subTnLst>
                                    <p:set>
                                      <p:cBhvr override="childStyle">
                                        <p:cTn dur="1" fill="hold" display="0" masterRel="nextClick" afterEffect="1"/>
                                        <p:tgtEl>
                                          <p:spTgt spid="6"/>
                                        </p:tgtEl>
                                        <p:attrNameLst>
                                          <p:attrName>style.visibility</p:attrName>
                                        </p:attrNameLst>
                                      </p:cBhvr>
                                      <p:to>
                                        <p:strVal val="hidden"/>
                                      </p:to>
                                    </p:set>
                                  </p:sub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2000"/>
                                        <p:tgtEl>
                                          <p:spTgt spid="17"/>
                                        </p:tgtEl>
                                      </p:cBhvr>
                                    </p:animEffect>
                                    <p:anim calcmode="lin" valueType="num">
                                      <p:cBhvr>
                                        <p:cTn id="15" dur="2000" fill="hold"/>
                                        <p:tgtEl>
                                          <p:spTgt spid="17"/>
                                        </p:tgtEl>
                                        <p:attrNameLst>
                                          <p:attrName>ppt_x</p:attrName>
                                        </p:attrNameLst>
                                      </p:cBhvr>
                                      <p:tavLst>
                                        <p:tav tm="0">
                                          <p:val>
                                            <p:strVal val="#ppt_x"/>
                                          </p:val>
                                        </p:tav>
                                        <p:tav tm="100000">
                                          <p:val>
                                            <p:strVal val="#ppt_x"/>
                                          </p:val>
                                        </p:tav>
                                      </p:tavLst>
                                    </p:anim>
                                    <p:anim calcmode="lin" valueType="num">
                                      <p:cBhvr>
                                        <p:cTn id="16" dur="2000" fill="hold"/>
                                        <p:tgtEl>
                                          <p:spTgt spid="17"/>
                                        </p:tgtEl>
                                        <p:attrNameLst>
                                          <p:attrName>ppt_y</p:attrName>
                                        </p:attrNameLst>
                                      </p:cBhvr>
                                      <p:tavLst>
                                        <p:tav tm="0">
                                          <p:val>
                                            <p:strVal val="#ppt_y+.1"/>
                                          </p:val>
                                        </p:tav>
                                        <p:tav tm="100000">
                                          <p:val>
                                            <p:strVal val="#ppt_y"/>
                                          </p:val>
                                        </p:tav>
                                      </p:tavLst>
                                    </p:anim>
                                  </p:childTnLst>
                                  <p:subTnLst>
                                    <p:set>
                                      <p:cBhvr override="childStyle">
                                        <p:cTn dur="1" fill="hold" display="0" masterRel="nextClick" afterEffect="1"/>
                                        <p:tgtEl>
                                          <p:spTgt spid="17"/>
                                        </p:tgtEl>
                                        <p:attrNameLst>
                                          <p:attrName>style.visibility</p:attrName>
                                        </p:attrNameLst>
                                      </p:cBhvr>
                                      <p:to>
                                        <p:strVal val="hidden"/>
                                      </p:to>
                                    </p:set>
                                  </p:subTnLst>
                                </p:cTn>
                              </p:par>
                            </p:childTnLst>
                          </p:cTn>
                        </p:par>
                      </p:childTnLst>
                    </p:cTn>
                  </p:par>
                  <p:par>
                    <p:cTn id="17" fill="hold">
                      <p:stCondLst>
                        <p:cond delay="indefinite"/>
                      </p:stCondLst>
                      <p:childTnLst>
                        <p:par>
                          <p:cTn id="18" fill="hold">
                            <p:stCondLst>
                              <p:cond delay="0"/>
                            </p:stCondLst>
                            <p:childTnLst>
                              <p:par>
                                <p:cTn id="19" presetID="6" presetClass="entr" presetSubtype="16" fill="hold" nodeType="click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circle(in)">
                                      <p:cBhvr>
                                        <p:cTn id="21" dur="2000"/>
                                        <p:tgtEl>
                                          <p:spTgt spid="19"/>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wipe(down)">
                                      <p:cBhvr>
                                        <p:cTn id="26"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Skupina 3">
            <a:extLst>
              <a:ext uri="{FF2B5EF4-FFF2-40B4-BE49-F238E27FC236}">
                <a16:creationId xmlns:a16="http://schemas.microsoft.com/office/drawing/2014/main" id="{F13FA0F5-1B4F-4600-B8E1-AA5D21EF4CC4}"/>
              </a:ext>
            </a:extLst>
          </p:cNvPr>
          <p:cNvGrpSpPr/>
          <p:nvPr/>
        </p:nvGrpSpPr>
        <p:grpSpPr>
          <a:xfrm>
            <a:off x="115472" y="269340"/>
            <a:ext cx="9977218" cy="1442311"/>
            <a:chOff x="115472" y="269340"/>
            <a:chExt cx="8922510" cy="1442311"/>
          </a:xfrm>
        </p:grpSpPr>
        <p:sp>
          <p:nvSpPr>
            <p:cNvPr id="2" name="PoljeZBesedilom 1">
              <a:extLst>
                <a:ext uri="{FF2B5EF4-FFF2-40B4-BE49-F238E27FC236}">
                  <a16:creationId xmlns:a16="http://schemas.microsoft.com/office/drawing/2014/main" id="{EEE41B22-893A-4419-AACE-85AFA654741F}"/>
                </a:ext>
              </a:extLst>
            </p:cNvPr>
            <p:cNvSpPr txBox="1"/>
            <p:nvPr/>
          </p:nvSpPr>
          <p:spPr>
            <a:xfrm>
              <a:off x="662681" y="388212"/>
              <a:ext cx="8375301" cy="1323439"/>
            </a:xfrm>
            <a:prstGeom prst="rect">
              <a:avLst/>
            </a:prstGeom>
            <a:noFill/>
          </p:spPr>
          <p:txBody>
            <a:bodyPr wrap="square" rtlCol="0">
              <a:spAutoFit/>
            </a:bodyPr>
            <a:lstStyle/>
            <a:p>
              <a:r>
                <a:rPr lang="sl-SI" sz="4000" b="1" dirty="0"/>
                <a:t>Povezava</a:t>
              </a:r>
              <a:r>
                <a:rPr lang="sl-SI" sz="4000" b="1" dirty="0">
                  <a:solidFill>
                    <a:srgbClr val="FFCD19"/>
                  </a:solidFill>
                </a:rPr>
                <a:t> </a:t>
              </a:r>
              <a:r>
                <a:rPr lang="sl-SI" sz="4000" b="1" dirty="0"/>
                <a:t>PISO</a:t>
              </a:r>
              <a:r>
                <a:rPr lang="sl-SI" sz="4000" b="1" dirty="0">
                  <a:solidFill>
                    <a:srgbClr val="FFCD19"/>
                  </a:solidFill>
                </a:rPr>
                <a:t> ODOS </a:t>
              </a:r>
              <a:r>
                <a:rPr lang="sl-SI" sz="4000" b="1" dirty="0"/>
                <a:t>– primeri uporabe</a:t>
              </a:r>
              <a:endParaRPr lang="sl-SI" sz="4000" b="1" dirty="0">
                <a:solidFill>
                  <a:srgbClr val="FFCD19"/>
                </a:solidFill>
              </a:endParaRPr>
            </a:p>
          </p:txBody>
        </p:sp>
        <p:cxnSp>
          <p:nvCxnSpPr>
            <p:cNvPr id="3" name="Raven povezovalnik 2">
              <a:extLst>
                <a:ext uri="{FF2B5EF4-FFF2-40B4-BE49-F238E27FC236}">
                  <a16:creationId xmlns:a16="http://schemas.microsoft.com/office/drawing/2014/main" id="{1320ED93-7454-459B-957C-28D042E3B129}"/>
                </a:ext>
              </a:extLst>
            </p:cNvPr>
            <p:cNvCxnSpPr>
              <a:cxnSpLocks/>
            </p:cNvCxnSpPr>
            <p:nvPr/>
          </p:nvCxnSpPr>
          <p:spPr>
            <a:xfrm flipV="1">
              <a:off x="115472" y="269340"/>
              <a:ext cx="0" cy="957521"/>
            </a:xfrm>
            <a:prstGeom prst="line">
              <a:avLst/>
            </a:prstGeom>
            <a:ln w="254000">
              <a:solidFill>
                <a:srgbClr val="FFCD19"/>
              </a:solidFill>
            </a:ln>
          </p:spPr>
          <p:style>
            <a:lnRef idx="1">
              <a:schemeClr val="accent1"/>
            </a:lnRef>
            <a:fillRef idx="0">
              <a:schemeClr val="accent1"/>
            </a:fillRef>
            <a:effectRef idx="0">
              <a:schemeClr val="accent1"/>
            </a:effectRef>
            <a:fontRef idx="minor">
              <a:schemeClr val="tx1"/>
            </a:fontRef>
          </p:style>
        </p:cxnSp>
      </p:grpSp>
      <p:sp>
        <p:nvSpPr>
          <p:cNvPr id="8" name="PoljeZBesedilom 7">
            <a:extLst>
              <a:ext uri="{FF2B5EF4-FFF2-40B4-BE49-F238E27FC236}">
                <a16:creationId xmlns:a16="http://schemas.microsoft.com/office/drawing/2014/main" id="{8DDCB878-F73D-2471-FDF4-AEA015FBF0F7}"/>
              </a:ext>
            </a:extLst>
          </p:cNvPr>
          <p:cNvSpPr txBox="1"/>
          <p:nvPr/>
        </p:nvSpPr>
        <p:spPr>
          <a:xfrm>
            <a:off x="570317" y="1473082"/>
            <a:ext cx="8832300" cy="5632311"/>
          </a:xfrm>
          <a:prstGeom prst="rect">
            <a:avLst/>
          </a:prstGeom>
          <a:noFill/>
        </p:spPr>
        <p:txBody>
          <a:bodyPr wrap="square" rtlCol="0">
            <a:spAutoFit/>
          </a:bodyPr>
          <a:lstStyle/>
          <a:p>
            <a:pPr marL="285750" indent="-285750">
              <a:spcBef>
                <a:spcPts val="1200"/>
              </a:spcBef>
              <a:buFont typeface="Wingdings" panose="05000000000000000000" pitchFamily="2" charset="2"/>
              <a:buChar char="ü"/>
            </a:pPr>
            <a:r>
              <a:rPr lang="sl-SI" sz="2800" dirty="0"/>
              <a:t>Lokacijska informacija</a:t>
            </a:r>
          </a:p>
          <a:p>
            <a:pPr marL="285750" indent="-285750">
              <a:spcBef>
                <a:spcPts val="1200"/>
              </a:spcBef>
              <a:buFont typeface="Wingdings" panose="05000000000000000000" pitchFamily="2" charset="2"/>
              <a:buChar char="ü"/>
            </a:pPr>
            <a:r>
              <a:rPr lang="sl-SI" sz="2800" dirty="0"/>
              <a:t>Komunalni prispevek</a:t>
            </a:r>
          </a:p>
          <a:p>
            <a:pPr marL="285750" indent="-285750">
              <a:spcBef>
                <a:spcPts val="1200"/>
              </a:spcBef>
              <a:buFont typeface="Wingdings" panose="05000000000000000000" pitchFamily="2" charset="2"/>
              <a:buChar char="ü"/>
            </a:pPr>
            <a:r>
              <a:rPr lang="sl-SI" sz="2800" dirty="0"/>
              <a:t>Mnenja</a:t>
            </a:r>
          </a:p>
          <a:p>
            <a:pPr marL="285750" indent="-285750">
              <a:spcBef>
                <a:spcPts val="1200"/>
              </a:spcBef>
              <a:buFont typeface="Wingdings" panose="05000000000000000000" pitchFamily="2" charset="2"/>
              <a:buChar char="ü"/>
            </a:pPr>
            <a:r>
              <a:rPr lang="sl-SI" sz="2800" dirty="0"/>
              <a:t>NUSZ – pritožbe</a:t>
            </a:r>
          </a:p>
          <a:p>
            <a:pPr marL="285750" indent="-285750">
              <a:spcBef>
                <a:spcPts val="1200"/>
              </a:spcBef>
              <a:buFont typeface="Wingdings" panose="05000000000000000000" pitchFamily="2" charset="2"/>
              <a:buChar char="ü"/>
            </a:pPr>
            <a:r>
              <a:rPr lang="sl-SI" sz="2800" dirty="0"/>
              <a:t>Turistična taksa – pritožbe</a:t>
            </a:r>
          </a:p>
          <a:p>
            <a:pPr marL="285750" indent="-285750">
              <a:spcBef>
                <a:spcPts val="1200"/>
              </a:spcBef>
              <a:buFont typeface="Wingdings" panose="05000000000000000000" pitchFamily="2" charset="2"/>
              <a:buChar char="ü"/>
            </a:pPr>
            <a:r>
              <a:rPr lang="sl-SI" sz="2800" dirty="0"/>
              <a:t>Pobude OPN</a:t>
            </a:r>
          </a:p>
          <a:p>
            <a:pPr marL="285750" indent="-285750">
              <a:spcBef>
                <a:spcPts val="1200"/>
              </a:spcBef>
              <a:buFont typeface="Wingdings" panose="05000000000000000000" pitchFamily="2" charset="2"/>
              <a:buChar char="ü"/>
            </a:pPr>
            <a:r>
              <a:rPr lang="sl-SI" sz="2800" dirty="0"/>
              <a:t>Katerakoli prostorsko definirana zadeva, ki se vnese v PISO – imate morda še kakšno idejo?</a:t>
            </a:r>
          </a:p>
          <a:p>
            <a:pPr marL="285750" indent="-285750">
              <a:spcBef>
                <a:spcPts val="1200"/>
              </a:spcBef>
              <a:buFont typeface="Wingdings" panose="05000000000000000000" pitchFamily="2" charset="2"/>
              <a:buChar char="ü"/>
            </a:pPr>
            <a:endParaRPr lang="sl-SI" sz="2800" dirty="0"/>
          </a:p>
          <a:p>
            <a:pPr>
              <a:spcBef>
                <a:spcPts val="1200"/>
              </a:spcBef>
            </a:pPr>
            <a:endParaRPr lang="sl-SI" sz="2800" dirty="0"/>
          </a:p>
        </p:txBody>
      </p:sp>
      <p:pic>
        <p:nvPicPr>
          <p:cNvPr id="9" name="Slika 8">
            <a:extLst>
              <a:ext uri="{FF2B5EF4-FFF2-40B4-BE49-F238E27FC236}">
                <a16:creationId xmlns:a16="http://schemas.microsoft.com/office/drawing/2014/main" id="{4FBD46B7-FAD1-9CFA-CC8F-A1F32446BBA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8928"/>
          <a:stretch/>
        </p:blipFill>
        <p:spPr>
          <a:xfrm>
            <a:off x="10656383" y="4292875"/>
            <a:ext cx="1255931" cy="757382"/>
          </a:xfrm>
          <a:prstGeom prst="rect">
            <a:avLst/>
          </a:prstGeom>
        </p:spPr>
      </p:pic>
      <p:pic>
        <p:nvPicPr>
          <p:cNvPr id="10" name="Slika 9">
            <a:extLst>
              <a:ext uri="{FF2B5EF4-FFF2-40B4-BE49-F238E27FC236}">
                <a16:creationId xmlns:a16="http://schemas.microsoft.com/office/drawing/2014/main" id="{E733A365-AFB7-7F13-96A5-28E3E0B82BD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0576651" y="5130591"/>
            <a:ext cx="707698" cy="783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Slika 10">
            <a:extLst>
              <a:ext uri="{FF2B5EF4-FFF2-40B4-BE49-F238E27FC236}">
                <a16:creationId xmlns:a16="http://schemas.microsoft.com/office/drawing/2014/main" id="{397C951B-54AF-A5A7-C434-9D1C5041007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879197" y="6065450"/>
            <a:ext cx="2102606" cy="511050"/>
          </a:xfrm>
          <a:prstGeom prst="rect">
            <a:avLst/>
          </a:prstGeom>
        </p:spPr>
      </p:pic>
      <p:pic>
        <p:nvPicPr>
          <p:cNvPr id="12" name="Slika 11">
            <a:extLst>
              <a:ext uri="{FF2B5EF4-FFF2-40B4-BE49-F238E27FC236}">
                <a16:creationId xmlns:a16="http://schemas.microsoft.com/office/drawing/2014/main" id="{45285FF1-B898-A300-8008-36A0336E92B2}"/>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r="64597"/>
          <a:stretch/>
        </p:blipFill>
        <p:spPr>
          <a:xfrm>
            <a:off x="9855845" y="4292875"/>
            <a:ext cx="800538" cy="757382"/>
          </a:xfrm>
          <a:prstGeom prst="rect">
            <a:avLst/>
          </a:prstGeom>
        </p:spPr>
      </p:pic>
    </p:spTree>
    <p:extLst>
      <p:ext uri="{BB962C8B-B14F-4D97-AF65-F5344CB8AC3E}">
        <p14:creationId xmlns:p14="http://schemas.microsoft.com/office/powerpoint/2010/main" val="1636431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Skupina 3">
            <a:extLst>
              <a:ext uri="{FF2B5EF4-FFF2-40B4-BE49-F238E27FC236}">
                <a16:creationId xmlns:a16="http://schemas.microsoft.com/office/drawing/2014/main" id="{F13FA0F5-1B4F-4600-B8E1-AA5D21EF4CC4}"/>
              </a:ext>
            </a:extLst>
          </p:cNvPr>
          <p:cNvGrpSpPr/>
          <p:nvPr/>
        </p:nvGrpSpPr>
        <p:grpSpPr>
          <a:xfrm>
            <a:off x="115472" y="269340"/>
            <a:ext cx="9977218" cy="1442311"/>
            <a:chOff x="115472" y="269340"/>
            <a:chExt cx="8922510" cy="1442311"/>
          </a:xfrm>
        </p:grpSpPr>
        <p:sp>
          <p:nvSpPr>
            <p:cNvPr id="2" name="PoljeZBesedilom 1">
              <a:extLst>
                <a:ext uri="{FF2B5EF4-FFF2-40B4-BE49-F238E27FC236}">
                  <a16:creationId xmlns:a16="http://schemas.microsoft.com/office/drawing/2014/main" id="{EEE41B22-893A-4419-AACE-85AFA654741F}"/>
                </a:ext>
              </a:extLst>
            </p:cNvPr>
            <p:cNvSpPr txBox="1"/>
            <p:nvPr/>
          </p:nvSpPr>
          <p:spPr>
            <a:xfrm>
              <a:off x="662681" y="388212"/>
              <a:ext cx="8375301" cy="1323439"/>
            </a:xfrm>
            <a:prstGeom prst="rect">
              <a:avLst/>
            </a:prstGeom>
            <a:noFill/>
          </p:spPr>
          <p:txBody>
            <a:bodyPr wrap="square" rtlCol="0">
              <a:spAutoFit/>
            </a:bodyPr>
            <a:lstStyle/>
            <a:p>
              <a:r>
                <a:rPr lang="sl-SI" sz="4000" b="1" dirty="0"/>
                <a:t>Povezava</a:t>
              </a:r>
              <a:r>
                <a:rPr lang="sl-SI" sz="4000" b="1" dirty="0">
                  <a:solidFill>
                    <a:srgbClr val="FFCD19"/>
                  </a:solidFill>
                </a:rPr>
                <a:t> </a:t>
              </a:r>
              <a:r>
                <a:rPr lang="sl-SI" sz="4000" b="1" dirty="0"/>
                <a:t>PISO</a:t>
              </a:r>
              <a:r>
                <a:rPr lang="sl-SI" sz="4000" b="1" dirty="0">
                  <a:solidFill>
                    <a:srgbClr val="FFCD19"/>
                  </a:solidFill>
                </a:rPr>
                <a:t> ODOS </a:t>
              </a:r>
              <a:r>
                <a:rPr lang="sl-SI" sz="4000" b="1" dirty="0"/>
                <a:t>– primeri uporabe</a:t>
              </a:r>
              <a:endParaRPr lang="sl-SI" sz="4000" b="1" dirty="0">
                <a:solidFill>
                  <a:srgbClr val="FFCD19"/>
                </a:solidFill>
              </a:endParaRPr>
            </a:p>
          </p:txBody>
        </p:sp>
        <p:cxnSp>
          <p:nvCxnSpPr>
            <p:cNvPr id="3" name="Raven povezovalnik 2">
              <a:extLst>
                <a:ext uri="{FF2B5EF4-FFF2-40B4-BE49-F238E27FC236}">
                  <a16:creationId xmlns:a16="http://schemas.microsoft.com/office/drawing/2014/main" id="{1320ED93-7454-459B-957C-28D042E3B129}"/>
                </a:ext>
              </a:extLst>
            </p:cNvPr>
            <p:cNvCxnSpPr>
              <a:cxnSpLocks/>
            </p:cNvCxnSpPr>
            <p:nvPr/>
          </p:nvCxnSpPr>
          <p:spPr>
            <a:xfrm flipV="1">
              <a:off x="115472" y="269340"/>
              <a:ext cx="0" cy="957521"/>
            </a:xfrm>
            <a:prstGeom prst="line">
              <a:avLst/>
            </a:prstGeom>
            <a:ln w="254000">
              <a:solidFill>
                <a:srgbClr val="FFCD19"/>
              </a:solidFill>
            </a:ln>
          </p:spPr>
          <p:style>
            <a:lnRef idx="1">
              <a:schemeClr val="accent1"/>
            </a:lnRef>
            <a:fillRef idx="0">
              <a:schemeClr val="accent1"/>
            </a:fillRef>
            <a:effectRef idx="0">
              <a:schemeClr val="accent1"/>
            </a:effectRef>
            <a:fontRef idx="minor">
              <a:schemeClr val="tx1"/>
            </a:fontRef>
          </p:style>
        </p:cxnSp>
      </p:grpSp>
      <p:pic>
        <p:nvPicPr>
          <p:cNvPr id="9" name="Slika 8">
            <a:extLst>
              <a:ext uri="{FF2B5EF4-FFF2-40B4-BE49-F238E27FC236}">
                <a16:creationId xmlns:a16="http://schemas.microsoft.com/office/drawing/2014/main" id="{4FBD46B7-FAD1-9CFA-CC8F-A1F32446BBA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8928"/>
          <a:stretch/>
        </p:blipFill>
        <p:spPr>
          <a:xfrm>
            <a:off x="10656383" y="4292875"/>
            <a:ext cx="1255931" cy="757382"/>
          </a:xfrm>
          <a:prstGeom prst="rect">
            <a:avLst/>
          </a:prstGeom>
        </p:spPr>
      </p:pic>
      <p:pic>
        <p:nvPicPr>
          <p:cNvPr id="10" name="Slika 9">
            <a:extLst>
              <a:ext uri="{FF2B5EF4-FFF2-40B4-BE49-F238E27FC236}">
                <a16:creationId xmlns:a16="http://schemas.microsoft.com/office/drawing/2014/main" id="{E733A365-AFB7-7F13-96A5-28E3E0B82BD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0576651" y="5130591"/>
            <a:ext cx="707698" cy="783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Slika 10">
            <a:extLst>
              <a:ext uri="{FF2B5EF4-FFF2-40B4-BE49-F238E27FC236}">
                <a16:creationId xmlns:a16="http://schemas.microsoft.com/office/drawing/2014/main" id="{397C951B-54AF-A5A7-C434-9D1C5041007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879197" y="6065450"/>
            <a:ext cx="2102606" cy="511050"/>
          </a:xfrm>
          <a:prstGeom prst="rect">
            <a:avLst/>
          </a:prstGeom>
        </p:spPr>
      </p:pic>
      <p:pic>
        <p:nvPicPr>
          <p:cNvPr id="12" name="Slika 11">
            <a:extLst>
              <a:ext uri="{FF2B5EF4-FFF2-40B4-BE49-F238E27FC236}">
                <a16:creationId xmlns:a16="http://schemas.microsoft.com/office/drawing/2014/main" id="{45285FF1-B898-A300-8008-36A0336E92B2}"/>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r="64597"/>
          <a:stretch/>
        </p:blipFill>
        <p:spPr>
          <a:xfrm>
            <a:off x="9855845" y="4292875"/>
            <a:ext cx="800538" cy="757382"/>
          </a:xfrm>
          <a:prstGeom prst="rect">
            <a:avLst/>
          </a:prstGeom>
        </p:spPr>
      </p:pic>
      <p:pic>
        <p:nvPicPr>
          <p:cNvPr id="5" name="Picture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03910" y="982980"/>
            <a:ext cx="8812530" cy="5875020"/>
          </a:xfrm>
          <a:prstGeom prst="rect">
            <a:avLst/>
          </a:prstGeom>
        </p:spPr>
      </p:pic>
      <p:pic>
        <p:nvPicPr>
          <p:cNvPr id="6" name="Picture 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06164" y="982980"/>
            <a:ext cx="8812530" cy="5875020"/>
          </a:xfrm>
          <a:prstGeom prst="rect">
            <a:avLst/>
          </a:prstGeom>
        </p:spPr>
      </p:pic>
      <p:pic>
        <p:nvPicPr>
          <p:cNvPr id="7" name="Picture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09425" y="982980"/>
            <a:ext cx="8801500" cy="5875020"/>
          </a:xfrm>
          <a:prstGeom prst="rect">
            <a:avLst/>
          </a:prstGeom>
        </p:spPr>
      </p:pic>
    </p:spTree>
    <p:extLst>
      <p:ext uri="{BB962C8B-B14F-4D97-AF65-F5344CB8AC3E}">
        <p14:creationId xmlns:p14="http://schemas.microsoft.com/office/powerpoint/2010/main" val="4249496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ova tema">
  <a:themeElements>
    <a:clrScheme name="Pisarna">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Pisarna">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Pisarna">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ova tema">
  <a:themeElements>
    <a:clrScheme name="Pisarna">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Pisarna">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Pisarna">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4863</TotalTime>
  <Words>602</Words>
  <Application>Microsoft Office PowerPoint</Application>
  <PresentationFormat>Širokozaslonsko</PresentationFormat>
  <Paragraphs>66</Paragraphs>
  <Slides>11</Slides>
  <Notes>11</Notes>
  <HiddenSlides>0</HiddenSlides>
  <MMClips>0</MMClips>
  <ScaleCrop>false</ScaleCrop>
  <HeadingPairs>
    <vt:vector size="6" baseType="variant">
      <vt:variant>
        <vt:lpstr>Uporabljene pisave</vt:lpstr>
      </vt:variant>
      <vt:variant>
        <vt:i4>5</vt:i4>
      </vt:variant>
      <vt:variant>
        <vt:lpstr>Tema</vt:lpstr>
      </vt:variant>
      <vt:variant>
        <vt:i4>1</vt:i4>
      </vt:variant>
      <vt:variant>
        <vt:lpstr>Naslovi diapozitivov</vt:lpstr>
      </vt:variant>
      <vt:variant>
        <vt:i4>11</vt:i4>
      </vt:variant>
    </vt:vector>
  </HeadingPairs>
  <TitlesOfParts>
    <vt:vector size="17" baseType="lpstr">
      <vt:lpstr>Arial</vt:lpstr>
      <vt:lpstr>Calibri</vt:lpstr>
      <vt:lpstr>Calibri Light</vt:lpstr>
      <vt:lpstr>Verdana</vt:lpstr>
      <vt:lpstr>Wingdings</vt:lpstr>
      <vt:lpstr>Officeova tema</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PowerPointova predstavitev</dc:title>
  <dc:creator>natalija</dc:creator>
  <cp:lastModifiedBy>Peter Čurč</cp:lastModifiedBy>
  <cp:revision>444</cp:revision>
  <cp:lastPrinted>2019-05-13T08:31:18Z</cp:lastPrinted>
  <dcterms:created xsi:type="dcterms:W3CDTF">2018-06-28T13:21:02Z</dcterms:created>
  <dcterms:modified xsi:type="dcterms:W3CDTF">2025-05-07T05:29:35Z</dcterms:modified>
</cp:coreProperties>
</file>